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4"/>
  </p:notesMasterIdLst>
  <p:sldIdLst>
    <p:sldId id="303" r:id="rId2"/>
    <p:sldId id="304" r:id="rId3"/>
    <p:sldId id="305" r:id="rId4"/>
    <p:sldId id="306" r:id="rId5"/>
    <p:sldId id="302" r:id="rId6"/>
    <p:sldId id="290" r:id="rId7"/>
    <p:sldId id="301" r:id="rId8"/>
    <p:sldId id="298" r:id="rId9"/>
    <p:sldId id="291" r:id="rId10"/>
    <p:sldId id="300" r:id="rId11"/>
    <p:sldId id="259" r:id="rId12"/>
    <p:sldId id="260" r:id="rId13"/>
    <p:sldId id="263" r:id="rId14"/>
    <p:sldId id="295" r:id="rId15"/>
    <p:sldId id="268" r:id="rId16"/>
    <p:sldId id="269" r:id="rId17"/>
    <p:sldId id="296" r:id="rId18"/>
    <p:sldId id="270" r:id="rId19"/>
    <p:sldId id="272" r:id="rId20"/>
    <p:sldId id="273" r:id="rId21"/>
    <p:sldId id="276" r:id="rId22"/>
    <p:sldId id="275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709" autoAdjust="0"/>
  </p:normalViewPr>
  <p:slideViewPr>
    <p:cSldViewPr>
      <p:cViewPr varScale="1">
        <p:scale>
          <a:sx n="71" d="100"/>
          <a:sy n="71" d="100"/>
        </p:scale>
        <p:origin x="-8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56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CEEBD3A-3A8F-4F6C-893B-73B45B6D67B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  <p:sp>
        <p:nvSpPr>
          <p:cNvPr id="26628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C3F79E-F9D8-4C62-81A0-C93325E0D615}" type="slidenum">
              <a:rPr lang="pt-BR" smtClean="0"/>
              <a:pPr/>
              <a:t>1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2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8" name="AutoShape 13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81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1" name="Rectangle 1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5962650"/>
            <a:ext cx="587375" cy="885825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75105F54-E66B-44F7-836F-5BB04971C91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F579E-A6B6-4B91-B140-9CC791B2D57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7494F-58CE-4170-8EE6-271A1DA85A7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5C090-6B6C-4E0D-BC66-8014A08F1D7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EB6C9-3888-4F91-8814-5C64BFF90C4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B5A69-62F4-4265-A737-8DD7417C871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67242-5621-4082-864A-D4FC8CAA34F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1F8FC-53D0-4192-B8F5-E419BF9D726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2AB16-861C-43B7-9E08-2201E5B38F0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25F37-BE92-4946-A2C4-4FED1AA5E9D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4EA72-053B-4FF7-81A1-881D8D60C2F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/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5946775"/>
            <a:ext cx="5873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18DFB2E-5E18-4256-8125-79C8814B1AF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grpSp>
        <p:nvGrpSpPr>
          <p:cNvPr id="1033" name="Group 2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88" y="1214438"/>
            <a:ext cx="7772400" cy="1071562"/>
          </a:xfrm>
        </p:spPr>
        <p:txBody>
          <a:bodyPr/>
          <a:lstStyle/>
          <a:p>
            <a:pPr eaLnBrk="1" hangingPunct="1"/>
            <a:r>
              <a:rPr lang="en-US" sz="3200" smtClean="0">
                <a:cs typeface="Times New Roman" pitchFamily="18" charset="0"/>
              </a:rPr>
              <a:t>Agricultura Familiar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857500"/>
            <a:ext cx="7358063" cy="1785938"/>
          </a:xfrm>
        </p:spPr>
        <p:txBody>
          <a:bodyPr/>
          <a:lstStyle/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Ministério de Desenvolvimento Agrário/UNB/SBPC</a:t>
            </a: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>
                <a:solidFill>
                  <a:srgbClr val="808080"/>
                </a:solidFill>
                <a:latin typeface="AvantGarde Bk BT"/>
                <a:cs typeface="Times New Roman" pitchFamily="18" charset="0"/>
              </a:rPr>
              <a:t>IICA</a:t>
            </a: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/>
              <a:t>Carlos </a:t>
            </a:r>
            <a:r>
              <a:rPr lang="pt-BR" sz="2400" dirty="0" err="1" smtClean="0"/>
              <a:t>E.Guanziroli</a:t>
            </a:r>
            <a:r>
              <a:rPr lang="pt-BR" sz="2400" dirty="0" smtClean="0"/>
              <a:t> </a:t>
            </a:r>
            <a:r>
              <a:rPr lang="pt-BR" sz="2000" dirty="0" smtClean="0"/>
              <a:t>(UFF)</a:t>
            </a:r>
            <a:endParaRPr lang="pt-BR" sz="2400" dirty="0" smtClean="0"/>
          </a:p>
          <a:p>
            <a:pPr eaLnBrk="1" hangingPunct="1">
              <a:tabLst>
                <a:tab pos="2698750" algn="ctr"/>
                <a:tab pos="5399088" algn="r"/>
              </a:tabLst>
            </a:pPr>
            <a:r>
              <a:rPr lang="pt-BR" sz="1800" dirty="0" smtClean="0"/>
              <a:t>guanzi@ism.com.br</a:t>
            </a: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Mas o Desempenho do Agronegócio não está ameaçado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Desempenho do Sistema de Produção Custo de produção da soja (us$/há.)</a:t>
            </a:r>
            <a:r>
              <a:rPr lang="pt-BR" smtClean="0"/>
              <a:t> </a:t>
            </a:r>
          </a:p>
        </p:txBody>
      </p:sp>
      <p:grpSp>
        <p:nvGrpSpPr>
          <p:cNvPr id="13315" name="Group 95"/>
          <p:cNvGrpSpPr>
            <a:grpSpLocks/>
          </p:cNvGrpSpPr>
          <p:nvPr/>
        </p:nvGrpSpPr>
        <p:grpSpPr bwMode="auto">
          <a:xfrm>
            <a:off x="1066800" y="2362200"/>
            <a:ext cx="7162800" cy="4495800"/>
            <a:chOff x="-3" y="-3"/>
            <a:chExt cx="3977" cy="3229"/>
          </a:xfrm>
        </p:grpSpPr>
        <p:grpSp>
          <p:nvGrpSpPr>
            <p:cNvPr id="13316" name="Group 93"/>
            <p:cNvGrpSpPr>
              <a:grpSpLocks/>
            </p:cNvGrpSpPr>
            <p:nvPr/>
          </p:nvGrpSpPr>
          <p:grpSpPr bwMode="auto">
            <a:xfrm>
              <a:off x="0" y="0"/>
              <a:ext cx="3971" cy="3223"/>
              <a:chOff x="0" y="0"/>
              <a:chExt cx="3971" cy="3223"/>
            </a:xfrm>
          </p:grpSpPr>
          <p:grpSp>
            <p:nvGrpSpPr>
              <p:cNvPr id="13318" name="Group 34"/>
              <p:cNvGrpSpPr>
                <a:grpSpLocks/>
              </p:cNvGrpSpPr>
              <p:nvPr/>
            </p:nvGrpSpPr>
            <p:grpSpPr bwMode="auto">
              <a:xfrm>
                <a:off x="0" y="0"/>
                <a:ext cx="794" cy="748"/>
                <a:chOff x="0" y="0"/>
                <a:chExt cx="794" cy="748"/>
              </a:xfrm>
            </p:grpSpPr>
            <p:sp>
              <p:nvSpPr>
                <p:cNvPr id="13406" name="Rectangle 3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708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 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SOJA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407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94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19" name="Group 36"/>
              <p:cNvGrpSpPr>
                <a:grpSpLocks/>
              </p:cNvGrpSpPr>
              <p:nvPr/>
            </p:nvGrpSpPr>
            <p:grpSpPr bwMode="auto">
              <a:xfrm>
                <a:off x="794" y="0"/>
                <a:ext cx="794" cy="748"/>
                <a:chOff x="794" y="0"/>
                <a:chExt cx="794" cy="748"/>
              </a:xfrm>
            </p:grpSpPr>
            <p:sp>
              <p:nvSpPr>
                <p:cNvPr id="13404" name="Rectangle 4"/>
                <p:cNvSpPr>
                  <a:spLocks noChangeArrowheads="1"/>
                </p:cNvSpPr>
                <p:nvPr/>
              </p:nvSpPr>
              <p:spPr bwMode="auto">
                <a:xfrm>
                  <a:off x="837" y="0"/>
                  <a:ext cx="708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USA Meio-Oeste2003/04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405" name="Rectangle 35"/>
                <p:cNvSpPr>
                  <a:spLocks noChangeArrowheads="1"/>
                </p:cNvSpPr>
                <p:nvPr/>
              </p:nvSpPr>
              <p:spPr bwMode="auto">
                <a:xfrm>
                  <a:off x="794" y="0"/>
                  <a:ext cx="794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0" name="Group 38"/>
              <p:cNvGrpSpPr>
                <a:grpSpLocks/>
              </p:cNvGrpSpPr>
              <p:nvPr/>
            </p:nvGrpSpPr>
            <p:grpSpPr bwMode="auto">
              <a:xfrm>
                <a:off x="1588" y="0"/>
                <a:ext cx="794" cy="748"/>
                <a:chOff x="1588" y="0"/>
                <a:chExt cx="794" cy="748"/>
              </a:xfrm>
            </p:grpSpPr>
            <p:sp>
              <p:nvSpPr>
                <p:cNvPr id="13402" name="Rectangle 5"/>
                <p:cNvSpPr>
                  <a:spLocks noChangeArrowheads="1"/>
                </p:cNvSpPr>
                <p:nvPr/>
              </p:nvSpPr>
              <p:spPr bwMode="auto">
                <a:xfrm>
                  <a:off x="1631" y="0"/>
                  <a:ext cx="708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Brasil Paraná2003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403" name="Rectangle 37"/>
                <p:cNvSpPr>
                  <a:spLocks noChangeArrowheads="1"/>
                </p:cNvSpPr>
                <p:nvPr/>
              </p:nvSpPr>
              <p:spPr bwMode="auto">
                <a:xfrm>
                  <a:off x="1588" y="0"/>
                  <a:ext cx="794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1" name="Group 40"/>
              <p:cNvGrpSpPr>
                <a:grpSpLocks/>
              </p:cNvGrpSpPr>
              <p:nvPr/>
            </p:nvGrpSpPr>
            <p:grpSpPr bwMode="auto">
              <a:xfrm>
                <a:off x="2382" y="0"/>
                <a:ext cx="794" cy="748"/>
                <a:chOff x="2382" y="0"/>
                <a:chExt cx="794" cy="748"/>
              </a:xfrm>
            </p:grpSpPr>
            <p:sp>
              <p:nvSpPr>
                <p:cNvPr id="13400" name="Rectangle 6"/>
                <p:cNvSpPr>
                  <a:spLocks noChangeArrowheads="1"/>
                </p:cNvSpPr>
                <p:nvPr/>
              </p:nvSpPr>
              <p:spPr bwMode="auto">
                <a:xfrm>
                  <a:off x="2425" y="0"/>
                  <a:ext cx="708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Brasil Mato Grosso2003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401" name="Rectangle 39"/>
                <p:cNvSpPr>
                  <a:spLocks noChangeArrowheads="1"/>
                </p:cNvSpPr>
                <p:nvPr/>
              </p:nvSpPr>
              <p:spPr bwMode="auto">
                <a:xfrm>
                  <a:off x="2382" y="0"/>
                  <a:ext cx="794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2" name="Group 42"/>
              <p:cNvGrpSpPr>
                <a:grpSpLocks/>
              </p:cNvGrpSpPr>
              <p:nvPr/>
            </p:nvGrpSpPr>
            <p:grpSpPr bwMode="auto">
              <a:xfrm>
                <a:off x="3176" y="0"/>
                <a:ext cx="795" cy="748"/>
                <a:chOff x="3176" y="0"/>
                <a:chExt cx="795" cy="748"/>
              </a:xfrm>
            </p:grpSpPr>
            <p:sp>
              <p:nvSpPr>
                <p:cNvPr id="13398" name="Rectangle 7"/>
                <p:cNvSpPr>
                  <a:spLocks noChangeArrowheads="1"/>
                </p:cNvSpPr>
                <p:nvPr/>
              </p:nvSpPr>
              <p:spPr bwMode="auto">
                <a:xfrm>
                  <a:off x="3219" y="0"/>
                  <a:ext cx="709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Argentina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Pampa Úmida2002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99" name="Rectangle 41"/>
                <p:cNvSpPr>
                  <a:spLocks noChangeArrowheads="1"/>
                </p:cNvSpPr>
                <p:nvPr/>
              </p:nvSpPr>
              <p:spPr bwMode="auto">
                <a:xfrm>
                  <a:off x="3176" y="0"/>
                  <a:ext cx="795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3" name="Group 44"/>
              <p:cNvGrpSpPr>
                <a:grpSpLocks/>
              </p:cNvGrpSpPr>
              <p:nvPr/>
            </p:nvGrpSpPr>
            <p:grpSpPr bwMode="auto">
              <a:xfrm>
                <a:off x="0" y="748"/>
                <a:ext cx="794" cy="518"/>
                <a:chOff x="0" y="748"/>
                <a:chExt cx="794" cy="518"/>
              </a:xfrm>
            </p:grpSpPr>
            <p:sp>
              <p:nvSpPr>
                <p:cNvPr id="13396" name="Rectangle 8"/>
                <p:cNvSpPr>
                  <a:spLocks noChangeArrowheads="1"/>
                </p:cNvSpPr>
                <p:nvPr/>
              </p:nvSpPr>
              <p:spPr bwMode="auto">
                <a:xfrm>
                  <a:off x="43" y="748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Custos Variáveis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97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748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4" name="Group 46"/>
              <p:cNvGrpSpPr>
                <a:grpSpLocks/>
              </p:cNvGrpSpPr>
              <p:nvPr/>
            </p:nvGrpSpPr>
            <p:grpSpPr bwMode="auto">
              <a:xfrm>
                <a:off x="794" y="748"/>
                <a:ext cx="794" cy="518"/>
                <a:chOff x="794" y="748"/>
                <a:chExt cx="794" cy="518"/>
              </a:xfrm>
            </p:grpSpPr>
            <p:sp>
              <p:nvSpPr>
                <p:cNvPr id="13394" name="Rectangle 9"/>
                <p:cNvSpPr>
                  <a:spLocks noChangeArrowheads="1"/>
                </p:cNvSpPr>
                <p:nvPr/>
              </p:nvSpPr>
              <p:spPr bwMode="auto">
                <a:xfrm>
                  <a:off x="837" y="748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187,5 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95" name="Rectangle 45"/>
                <p:cNvSpPr>
                  <a:spLocks noChangeArrowheads="1"/>
                </p:cNvSpPr>
                <p:nvPr/>
              </p:nvSpPr>
              <p:spPr bwMode="auto">
                <a:xfrm>
                  <a:off x="794" y="748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5" name="Group 48"/>
              <p:cNvGrpSpPr>
                <a:grpSpLocks/>
              </p:cNvGrpSpPr>
              <p:nvPr/>
            </p:nvGrpSpPr>
            <p:grpSpPr bwMode="auto">
              <a:xfrm>
                <a:off x="1588" y="748"/>
                <a:ext cx="794" cy="518"/>
                <a:chOff x="1588" y="748"/>
                <a:chExt cx="794" cy="518"/>
              </a:xfrm>
            </p:grpSpPr>
            <p:sp>
              <p:nvSpPr>
                <p:cNvPr id="13392" name="Rectangle 10"/>
                <p:cNvSpPr>
                  <a:spLocks noChangeArrowheads="1"/>
                </p:cNvSpPr>
                <p:nvPr/>
              </p:nvSpPr>
              <p:spPr bwMode="auto">
                <a:xfrm>
                  <a:off x="1631" y="748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328,7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93" name="Rectangle 47"/>
                <p:cNvSpPr>
                  <a:spLocks noChangeArrowheads="1"/>
                </p:cNvSpPr>
                <p:nvPr/>
              </p:nvSpPr>
              <p:spPr bwMode="auto">
                <a:xfrm>
                  <a:off x="1588" y="748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6" name="Group 50"/>
              <p:cNvGrpSpPr>
                <a:grpSpLocks/>
              </p:cNvGrpSpPr>
              <p:nvPr/>
            </p:nvGrpSpPr>
            <p:grpSpPr bwMode="auto">
              <a:xfrm>
                <a:off x="2382" y="748"/>
                <a:ext cx="794" cy="518"/>
                <a:chOff x="2382" y="748"/>
                <a:chExt cx="794" cy="518"/>
              </a:xfrm>
            </p:grpSpPr>
            <p:sp>
              <p:nvSpPr>
                <p:cNvPr id="13390" name="Rectangle 11"/>
                <p:cNvSpPr>
                  <a:spLocks noChangeArrowheads="1"/>
                </p:cNvSpPr>
                <p:nvPr/>
              </p:nvSpPr>
              <p:spPr bwMode="auto">
                <a:xfrm>
                  <a:off x="2425" y="748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262,4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91" name="Rectangle 49"/>
                <p:cNvSpPr>
                  <a:spLocks noChangeArrowheads="1"/>
                </p:cNvSpPr>
                <p:nvPr/>
              </p:nvSpPr>
              <p:spPr bwMode="auto">
                <a:xfrm>
                  <a:off x="2382" y="748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7" name="Group 52"/>
              <p:cNvGrpSpPr>
                <a:grpSpLocks/>
              </p:cNvGrpSpPr>
              <p:nvPr/>
            </p:nvGrpSpPr>
            <p:grpSpPr bwMode="auto">
              <a:xfrm>
                <a:off x="3176" y="748"/>
                <a:ext cx="795" cy="518"/>
                <a:chOff x="3176" y="748"/>
                <a:chExt cx="795" cy="518"/>
              </a:xfrm>
            </p:grpSpPr>
            <p:sp>
              <p:nvSpPr>
                <p:cNvPr id="13388" name="Rectangle 12"/>
                <p:cNvSpPr>
                  <a:spLocks noChangeArrowheads="1"/>
                </p:cNvSpPr>
                <p:nvPr/>
              </p:nvSpPr>
              <p:spPr bwMode="auto">
                <a:xfrm>
                  <a:off x="3219" y="748"/>
                  <a:ext cx="70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222,9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89" name="Rectangle 51"/>
                <p:cNvSpPr>
                  <a:spLocks noChangeArrowheads="1"/>
                </p:cNvSpPr>
                <p:nvPr/>
              </p:nvSpPr>
              <p:spPr bwMode="auto">
                <a:xfrm>
                  <a:off x="3176" y="748"/>
                  <a:ext cx="79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8" name="Group 54"/>
              <p:cNvGrpSpPr>
                <a:grpSpLocks/>
              </p:cNvGrpSpPr>
              <p:nvPr/>
            </p:nvGrpSpPr>
            <p:grpSpPr bwMode="auto">
              <a:xfrm>
                <a:off x="0" y="1266"/>
                <a:ext cx="794" cy="403"/>
                <a:chOff x="0" y="1266"/>
                <a:chExt cx="794" cy="403"/>
              </a:xfrm>
            </p:grpSpPr>
            <p:sp>
              <p:nvSpPr>
                <p:cNvPr id="13386" name="Rectangle 13"/>
                <p:cNvSpPr>
                  <a:spLocks noChangeArrowheads="1"/>
                </p:cNvSpPr>
                <p:nvPr/>
              </p:nvSpPr>
              <p:spPr bwMode="auto">
                <a:xfrm>
                  <a:off x="43" y="1266"/>
                  <a:ext cx="70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Custos Fixos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87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266"/>
                  <a:ext cx="79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9" name="Group 56"/>
              <p:cNvGrpSpPr>
                <a:grpSpLocks/>
              </p:cNvGrpSpPr>
              <p:nvPr/>
            </p:nvGrpSpPr>
            <p:grpSpPr bwMode="auto">
              <a:xfrm>
                <a:off x="794" y="1266"/>
                <a:ext cx="794" cy="403"/>
                <a:chOff x="794" y="1266"/>
                <a:chExt cx="794" cy="403"/>
              </a:xfrm>
            </p:grpSpPr>
            <p:sp>
              <p:nvSpPr>
                <p:cNvPr id="13384" name="Rectangle 14"/>
                <p:cNvSpPr>
                  <a:spLocks noChangeArrowheads="1"/>
                </p:cNvSpPr>
                <p:nvPr/>
              </p:nvSpPr>
              <p:spPr bwMode="auto">
                <a:xfrm>
                  <a:off x="837" y="1266"/>
                  <a:ext cx="70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404,7 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85" name="Rectangle 55"/>
                <p:cNvSpPr>
                  <a:spLocks noChangeArrowheads="1"/>
                </p:cNvSpPr>
                <p:nvPr/>
              </p:nvSpPr>
              <p:spPr bwMode="auto">
                <a:xfrm>
                  <a:off x="794" y="1266"/>
                  <a:ext cx="79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0" name="Group 58"/>
              <p:cNvGrpSpPr>
                <a:grpSpLocks/>
              </p:cNvGrpSpPr>
              <p:nvPr/>
            </p:nvGrpSpPr>
            <p:grpSpPr bwMode="auto">
              <a:xfrm>
                <a:off x="1588" y="1266"/>
                <a:ext cx="794" cy="403"/>
                <a:chOff x="1588" y="1266"/>
                <a:chExt cx="794" cy="403"/>
              </a:xfrm>
            </p:grpSpPr>
            <p:sp>
              <p:nvSpPr>
                <p:cNvPr id="13382" name="Rectangle 15"/>
                <p:cNvSpPr>
                  <a:spLocks noChangeArrowheads="1"/>
                </p:cNvSpPr>
                <p:nvPr/>
              </p:nvSpPr>
              <p:spPr bwMode="auto">
                <a:xfrm>
                  <a:off x="1631" y="1266"/>
                  <a:ext cx="70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193,3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83" name="Rectangle 57"/>
                <p:cNvSpPr>
                  <a:spLocks noChangeArrowheads="1"/>
                </p:cNvSpPr>
                <p:nvPr/>
              </p:nvSpPr>
              <p:spPr bwMode="auto">
                <a:xfrm>
                  <a:off x="1588" y="1266"/>
                  <a:ext cx="79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1" name="Group 60"/>
              <p:cNvGrpSpPr>
                <a:grpSpLocks/>
              </p:cNvGrpSpPr>
              <p:nvPr/>
            </p:nvGrpSpPr>
            <p:grpSpPr bwMode="auto">
              <a:xfrm>
                <a:off x="2382" y="1266"/>
                <a:ext cx="794" cy="403"/>
                <a:chOff x="2382" y="1266"/>
                <a:chExt cx="794" cy="403"/>
              </a:xfrm>
            </p:grpSpPr>
            <p:sp>
              <p:nvSpPr>
                <p:cNvPr id="13380" name="Rectangle 16"/>
                <p:cNvSpPr>
                  <a:spLocks noChangeArrowheads="1"/>
                </p:cNvSpPr>
                <p:nvPr/>
              </p:nvSpPr>
              <p:spPr bwMode="auto">
                <a:xfrm>
                  <a:off x="2425" y="1266"/>
                  <a:ext cx="70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172,6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81" name="Rectangle 59"/>
                <p:cNvSpPr>
                  <a:spLocks noChangeArrowheads="1"/>
                </p:cNvSpPr>
                <p:nvPr/>
              </p:nvSpPr>
              <p:spPr bwMode="auto">
                <a:xfrm>
                  <a:off x="2382" y="1266"/>
                  <a:ext cx="79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2" name="Group 62"/>
              <p:cNvGrpSpPr>
                <a:grpSpLocks/>
              </p:cNvGrpSpPr>
              <p:nvPr/>
            </p:nvGrpSpPr>
            <p:grpSpPr bwMode="auto">
              <a:xfrm>
                <a:off x="3176" y="1266"/>
                <a:ext cx="795" cy="403"/>
                <a:chOff x="3176" y="1266"/>
                <a:chExt cx="795" cy="403"/>
              </a:xfrm>
            </p:grpSpPr>
            <p:sp>
              <p:nvSpPr>
                <p:cNvPr id="13378" name="Rectangle 17"/>
                <p:cNvSpPr>
                  <a:spLocks noChangeArrowheads="1"/>
                </p:cNvSpPr>
                <p:nvPr/>
              </p:nvSpPr>
              <p:spPr bwMode="auto">
                <a:xfrm>
                  <a:off x="3219" y="1266"/>
                  <a:ext cx="70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253,6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79" name="Rectangle 61"/>
                <p:cNvSpPr>
                  <a:spLocks noChangeArrowheads="1"/>
                </p:cNvSpPr>
                <p:nvPr/>
              </p:nvSpPr>
              <p:spPr bwMode="auto">
                <a:xfrm>
                  <a:off x="3176" y="1266"/>
                  <a:ext cx="79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3" name="Group 64"/>
              <p:cNvGrpSpPr>
                <a:grpSpLocks/>
              </p:cNvGrpSpPr>
              <p:nvPr/>
            </p:nvGrpSpPr>
            <p:grpSpPr bwMode="auto">
              <a:xfrm>
                <a:off x="0" y="1669"/>
                <a:ext cx="794" cy="518"/>
                <a:chOff x="0" y="1669"/>
                <a:chExt cx="794" cy="518"/>
              </a:xfrm>
            </p:grpSpPr>
            <p:sp>
              <p:nvSpPr>
                <p:cNvPr id="13376" name="Rectangle 18"/>
                <p:cNvSpPr>
                  <a:spLocks noChangeArrowheads="1"/>
                </p:cNvSpPr>
                <p:nvPr/>
              </p:nvSpPr>
              <p:spPr bwMode="auto">
                <a:xfrm>
                  <a:off x="43" y="1669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Custos de Produção 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77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1669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4" name="Group 66"/>
              <p:cNvGrpSpPr>
                <a:grpSpLocks/>
              </p:cNvGrpSpPr>
              <p:nvPr/>
            </p:nvGrpSpPr>
            <p:grpSpPr bwMode="auto">
              <a:xfrm>
                <a:off x="794" y="1669"/>
                <a:ext cx="794" cy="518"/>
                <a:chOff x="794" y="1669"/>
                <a:chExt cx="794" cy="518"/>
              </a:xfrm>
            </p:grpSpPr>
            <p:sp>
              <p:nvSpPr>
                <p:cNvPr id="13374" name="Rectangle 19"/>
                <p:cNvSpPr>
                  <a:spLocks noChangeArrowheads="1"/>
                </p:cNvSpPr>
                <p:nvPr/>
              </p:nvSpPr>
              <p:spPr bwMode="auto">
                <a:xfrm>
                  <a:off x="837" y="1669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592,1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75" name="Rectangle 65"/>
                <p:cNvSpPr>
                  <a:spLocks noChangeArrowheads="1"/>
                </p:cNvSpPr>
                <p:nvPr/>
              </p:nvSpPr>
              <p:spPr bwMode="auto">
                <a:xfrm>
                  <a:off x="794" y="1669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5" name="Group 68"/>
              <p:cNvGrpSpPr>
                <a:grpSpLocks/>
              </p:cNvGrpSpPr>
              <p:nvPr/>
            </p:nvGrpSpPr>
            <p:grpSpPr bwMode="auto">
              <a:xfrm>
                <a:off x="1588" y="1669"/>
                <a:ext cx="794" cy="518"/>
                <a:chOff x="1588" y="1669"/>
                <a:chExt cx="794" cy="518"/>
              </a:xfrm>
            </p:grpSpPr>
            <p:sp>
              <p:nvSpPr>
                <p:cNvPr id="13372" name="Rectangle 20"/>
                <p:cNvSpPr>
                  <a:spLocks noChangeArrowheads="1"/>
                </p:cNvSpPr>
                <p:nvPr/>
              </p:nvSpPr>
              <p:spPr bwMode="auto">
                <a:xfrm>
                  <a:off x="1631" y="1669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521,9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73" name="Rectangle 67"/>
                <p:cNvSpPr>
                  <a:spLocks noChangeArrowheads="1"/>
                </p:cNvSpPr>
                <p:nvPr/>
              </p:nvSpPr>
              <p:spPr bwMode="auto">
                <a:xfrm>
                  <a:off x="1588" y="1669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6" name="Group 70"/>
              <p:cNvGrpSpPr>
                <a:grpSpLocks/>
              </p:cNvGrpSpPr>
              <p:nvPr/>
            </p:nvGrpSpPr>
            <p:grpSpPr bwMode="auto">
              <a:xfrm>
                <a:off x="2382" y="1669"/>
                <a:ext cx="794" cy="518"/>
                <a:chOff x="2382" y="1669"/>
                <a:chExt cx="794" cy="518"/>
              </a:xfrm>
            </p:grpSpPr>
            <p:sp>
              <p:nvSpPr>
                <p:cNvPr id="13370" name="Rectangle 21"/>
                <p:cNvSpPr>
                  <a:spLocks noChangeArrowheads="1"/>
                </p:cNvSpPr>
                <p:nvPr/>
              </p:nvSpPr>
              <p:spPr bwMode="auto">
                <a:xfrm>
                  <a:off x="2425" y="1669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435,1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71" name="Rectangle 69"/>
                <p:cNvSpPr>
                  <a:spLocks noChangeArrowheads="1"/>
                </p:cNvSpPr>
                <p:nvPr/>
              </p:nvSpPr>
              <p:spPr bwMode="auto">
                <a:xfrm>
                  <a:off x="2382" y="1669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7" name="Group 72"/>
              <p:cNvGrpSpPr>
                <a:grpSpLocks/>
              </p:cNvGrpSpPr>
              <p:nvPr/>
            </p:nvGrpSpPr>
            <p:grpSpPr bwMode="auto">
              <a:xfrm>
                <a:off x="3176" y="1669"/>
                <a:ext cx="795" cy="518"/>
                <a:chOff x="3176" y="1669"/>
                <a:chExt cx="795" cy="518"/>
              </a:xfrm>
            </p:grpSpPr>
            <p:sp>
              <p:nvSpPr>
                <p:cNvPr id="13368" name="Rectangle 22"/>
                <p:cNvSpPr>
                  <a:spLocks noChangeArrowheads="1"/>
                </p:cNvSpPr>
                <p:nvPr/>
              </p:nvSpPr>
              <p:spPr bwMode="auto">
                <a:xfrm>
                  <a:off x="3219" y="1669"/>
                  <a:ext cx="70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476,5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69" name="Rectangle 71"/>
                <p:cNvSpPr>
                  <a:spLocks noChangeArrowheads="1"/>
                </p:cNvSpPr>
                <p:nvPr/>
              </p:nvSpPr>
              <p:spPr bwMode="auto">
                <a:xfrm>
                  <a:off x="3176" y="1669"/>
                  <a:ext cx="79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8" name="Group 74"/>
              <p:cNvGrpSpPr>
                <a:grpSpLocks/>
              </p:cNvGrpSpPr>
              <p:nvPr/>
            </p:nvGrpSpPr>
            <p:grpSpPr bwMode="auto">
              <a:xfrm>
                <a:off x="0" y="2187"/>
                <a:ext cx="794" cy="518"/>
                <a:chOff x="0" y="2187"/>
                <a:chExt cx="794" cy="518"/>
              </a:xfrm>
            </p:grpSpPr>
            <p:sp>
              <p:nvSpPr>
                <p:cNvPr id="13366" name="Rectangle 23"/>
                <p:cNvSpPr>
                  <a:spLocks noChangeArrowheads="1"/>
                </p:cNvSpPr>
                <p:nvPr/>
              </p:nvSpPr>
              <p:spPr bwMode="auto">
                <a:xfrm>
                  <a:off x="43" y="2187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Produtividade h/kg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67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187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9" name="Group 76"/>
              <p:cNvGrpSpPr>
                <a:grpSpLocks/>
              </p:cNvGrpSpPr>
              <p:nvPr/>
            </p:nvGrpSpPr>
            <p:grpSpPr bwMode="auto">
              <a:xfrm>
                <a:off x="794" y="2187"/>
                <a:ext cx="794" cy="518"/>
                <a:chOff x="794" y="2187"/>
                <a:chExt cx="794" cy="518"/>
              </a:xfrm>
            </p:grpSpPr>
            <p:sp>
              <p:nvSpPr>
                <p:cNvPr id="13364" name="Rectangle 24"/>
                <p:cNvSpPr>
                  <a:spLocks noChangeArrowheads="1"/>
                </p:cNvSpPr>
                <p:nvPr/>
              </p:nvSpPr>
              <p:spPr bwMode="auto">
                <a:xfrm>
                  <a:off x="837" y="2187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2910 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65" name="Rectangle 75"/>
                <p:cNvSpPr>
                  <a:spLocks noChangeArrowheads="1"/>
                </p:cNvSpPr>
                <p:nvPr/>
              </p:nvSpPr>
              <p:spPr bwMode="auto">
                <a:xfrm>
                  <a:off x="794" y="2187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40" name="Group 78"/>
              <p:cNvGrpSpPr>
                <a:grpSpLocks/>
              </p:cNvGrpSpPr>
              <p:nvPr/>
            </p:nvGrpSpPr>
            <p:grpSpPr bwMode="auto">
              <a:xfrm>
                <a:off x="1588" y="2187"/>
                <a:ext cx="794" cy="518"/>
                <a:chOff x="1588" y="2187"/>
                <a:chExt cx="794" cy="518"/>
              </a:xfrm>
            </p:grpSpPr>
            <p:sp>
              <p:nvSpPr>
                <p:cNvPr id="13362" name="Rectangle 25"/>
                <p:cNvSpPr>
                  <a:spLocks noChangeArrowheads="1"/>
                </p:cNvSpPr>
                <p:nvPr/>
              </p:nvSpPr>
              <p:spPr bwMode="auto">
                <a:xfrm>
                  <a:off x="1631" y="2187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3000 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63" name="Rectangle 77"/>
                <p:cNvSpPr>
                  <a:spLocks noChangeArrowheads="1"/>
                </p:cNvSpPr>
                <p:nvPr/>
              </p:nvSpPr>
              <p:spPr bwMode="auto">
                <a:xfrm>
                  <a:off x="1588" y="2187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41" name="Group 80"/>
              <p:cNvGrpSpPr>
                <a:grpSpLocks/>
              </p:cNvGrpSpPr>
              <p:nvPr/>
            </p:nvGrpSpPr>
            <p:grpSpPr bwMode="auto">
              <a:xfrm>
                <a:off x="2382" y="2187"/>
                <a:ext cx="794" cy="518"/>
                <a:chOff x="2382" y="2187"/>
                <a:chExt cx="794" cy="518"/>
              </a:xfrm>
            </p:grpSpPr>
            <p:sp>
              <p:nvSpPr>
                <p:cNvPr id="13360" name="Rectangle 26"/>
                <p:cNvSpPr>
                  <a:spLocks noChangeArrowheads="1"/>
                </p:cNvSpPr>
                <p:nvPr/>
              </p:nvSpPr>
              <p:spPr bwMode="auto">
                <a:xfrm>
                  <a:off x="2425" y="2187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3000 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61" name="Rectangle 79"/>
                <p:cNvSpPr>
                  <a:spLocks noChangeArrowheads="1"/>
                </p:cNvSpPr>
                <p:nvPr/>
              </p:nvSpPr>
              <p:spPr bwMode="auto">
                <a:xfrm>
                  <a:off x="2382" y="2187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42" name="Group 82"/>
              <p:cNvGrpSpPr>
                <a:grpSpLocks/>
              </p:cNvGrpSpPr>
              <p:nvPr/>
            </p:nvGrpSpPr>
            <p:grpSpPr bwMode="auto">
              <a:xfrm>
                <a:off x="3176" y="2187"/>
                <a:ext cx="795" cy="518"/>
                <a:chOff x="3176" y="2187"/>
                <a:chExt cx="795" cy="518"/>
              </a:xfrm>
            </p:grpSpPr>
            <p:sp>
              <p:nvSpPr>
                <p:cNvPr id="13358" name="Rectangle 27"/>
                <p:cNvSpPr>
                  <a:spLocks noChangeArrowheads="1"/>
                </p:cNvSpPr>
                <p:nvPr/>
              </p:nvSpPr>
              <p:spPr bwMode="auto">
                <a:xfrm>
                  <a:off x="3219" y="2187"/>
                  <a:ext cx="70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59" name="Rectangle 81"/>
                <p:cNvSpPr>
                  <a:spLocks noChangeArrowheads="1"/>
                </p:cNvSpPr>
                <p:nvPr/>
              </p:nvSpPr>
              <p:spPr bwMode="auto">
                <a:xfrm>
                  <a:off x="3176" y="2187"/>
                  <a:ext cx="79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43" name="Group 84"/>
              <p:cNvGrpSpPr>
                <a:grpSpLocks/>
              </p:cNvGrpSpPr>
              <p:nvPr/>
            </p:nvGrpSpPr>
            <p:grpSpPr bwMode="auto">
              <a:xfrm>
                <a:off x="0" y="2705"/>
                <a:ext cx="794" cy="518"/>
                <a:chOff x="0" y="2705"/>
                <a:chExt cx="794" cy="518"/>
              </a:xfrm>
            </p:grpSpPr>
            <p:sp>
              <p:nvSpPr>
                <p:cNvPr id="13356" name="Rectangle 28"/>
                <p:cNvSpPr>
                  <a:spLocks noChangeArrowheads="1"/>
                </p:cNvSpPr>
                <p:nvPr/>
              </p:nvSpPr>
              <p:spPr bwMode="auto">
                <a:xfrm>
                  <a:off x="43" y="2705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Custos por tonelada 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57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705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44" name="Group 86"/>
              <p:cNvGrpSpPr>
                <a:grpSpLocks/>
              </p:cNvGrpSpPr>
              <p:nvPr/>
            </p:nvGrpSpPr>
            <p:grpSpPr bwMode="auto">
              <a:xfrm>
                <a:off x="794" y="2705"/>
                <a:ext cx="794" cy="518"/>
                <a:chOff x="794" y="2705"/>
                <a:chExt cx="794" cy="518"/>
              </a:xfrm>
            </p:grpSpPr>
            <p:sp>
              <p:nvSpPr>
                <p:cNvPr id="13354" name="Rectangle 29"/>
                <p:cNvSpPr>
                  <a:spLocks noChangeArrowheads="1"/>
                </p:cNvSpPr>
                <p:nvPr/>
              </p:nvSpPr>
              <p:spPr bwMode="auto">
                <a:xfrm>
                  <a:off x="837" y="2705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203,5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55" name="Rectangle 85"/>
                <p:cNvSpPr>
                  <a:spLocks noChangeArrowheads="1"/>
                </p:cNvSpPr>
                <p:nvPr/>
              </p:nvSpPr>
              <p:spPr bwMode="auto">
                <a:xfrm>
                  <a:off x="794" y="2705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45" name="Group 88"/>
              <p:cNvGrpSpPr>
                <a:grpSpLocks/>
              </p:cNvGrpSpPr>
              <p:nvPr/>
            </p:nvGrpSpPr>
            <p:grpSpPr bwMode="auto">
              <a:xfrm>
                <a:off x="1588" y="2705"/>
                <a:ext cx="794" cy="518"/>
                <a:chOff x="1588" y="2705"/>
                <a:chExt cx="794" cy="518"/>
              </a:xfrm>
            </p:grpSpPr>
            <p:sp>
              <p:nvSpPr>
                <p:cNvPr id="13352" name="Rectangle 30"/>
                <p:cNvSpPr>
                  <a:spLocks noChangeArrowheads="1"/>
                </p:cNvSpPr>
                <p:nvPr/>
              </p:nvSpPr>
              <p:spPr bwMode="auto">
                <a:xfrm>
                  <a:off x="1631" y="2705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174,0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53" name="Rectangle 87"/>
                <p:cNvSpPr>
                  <a:spLocks noChangeArrowheads="1"/>
                </p:cNvSpPr>
                <p:nvPr/>
              </p:nvSpPr>
              <p:spPr bwMode="auto">
                <a:xfrm>
                  <a:off x="1588" y="2705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46" name="Group 90"/>
              <p:cNvGrpSpPr>
                <a:grpSpLocks/>
              </p:cNvGrpSpPr>
              <p:nvPr/>
            </p:nvGrpSpPr>
            <p:grpSpPr bwMode="auto">
              <a:xfrm>
                <a:off x="2382" y="2705"/>
                <a:ext cx="794" cy="518"/>
                <a:chOff x="2382" y="2705"/>
                <a:chExt cx="794" cy="518"/>
              </a:xfrm>
            </p:grpSpPr>
            <p:sp>
              <p:nvSpPr>
                <p:cNvPr id="13350" name="Rectangle 31"/>
                <p:cNvSpPr>
                  <a:spLocks noChangeArrowheads="1"/>
                </p:cNvSpPr>
                <p:nvPr/>
              </p:nvSpPr>
              <p:spPr bwMode="auto">
                <a:xfrm>
                  <a:off x="2425" y="2705"/>
                  <a:ext cx="70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145,0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51" name="Rectangle 89"/>
                <p:cNvSpPr>
                  <a:spLocks noChangeArrowheads="1"/>
                </p:cNvSpPr>
                <p:nvPr/>
              </p:nvSpPr>
              <p:spPr bwMode="auto">
                <a:xfrm>
                  <a:off x="2382" y="2705"/>
                  <a:ext cx="79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47" name="Group 92"/>
              <p:cNvGrpSpPr>
                <a:grpSpLocks/>
              </p:cNvGrpSpPr>
              <p:nvPr/>
            </p:nvGrpSpPr>
            <p:grpSpPr bwMode="auto">
              <a:xfrm>
                <a:off x="3176" y="2705"/>
                <a:ext cx="795" cy="518"/>
                <a:chOff x="3176" y="2705"/>
                <a:chExt cx="795" cy="518"/>
              </a:xfrm>
            </p:grpSpPr>
            <p:sp>
              <p:nvSpPr>
                <p:cNvPr id="13348" name="Rectangle 32"/>
                <p:cNvSpPr>
                  <a:spLocks noChangeArrowheads="1"/>
                </p:cNvSpPr>
                <p:nvPr/>
              </p:nvSpPr>
              <p:spPr bwMode="auto">
                <a:xfrm>
                  <a:off x="3219" y="2705"/>
                  <a:ext cx="70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158,8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3349" name="Rectangle 91"/>
                <p:cNvSpPr>
                  <a:spLocks noChangeArrowheads="1"/>
                </p:cNvSpPr>
                <p:nvPr/>
              </p:nvSpPr>
              <p:spPr bwMode="auto">
                <a:xfrm>
                  <a:off x="3176" y="2705"/>
                  <a:ext cx="79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13317" name="Rectangle 94"/>
            <p:cNvSpPr>
              <a:spLocks noChangeArrowheads="1"/>
            </p:cNvSpPr>
            <p:nvPr/>
          </p:nvSpPr>
          <p:spPr bwMode="auto">
            <a:xfrm>
              <a:off x="-3" y="-3"/>
              <a:ext cx="3977" cy="3229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Índice de Vantagens Comparativas Reveladas (VCR)</a:t>
            </a:r>
            <a:r>
              <a:rPr lang="pt-BR" smtClean="0"/>
              <a:t> </a:t>
            </a:r>
          </a:p>
        </p:txBody>
      </p:sp>
      <p:grpSp>
        <p:nvGrpSpPr>
          <p:cNvPr id="14339" name="Group 150"/>
          <p:cNvGrpSpPr>
            <a:grpSpLocks/>
          </p:cNvGrpSpPr>
          <p:nvPr/>
        </p:nvGrpSpPr>
        <p:grpSpPr bwMode="auto">
          <a:xfrm>
            <a:off x="1143000" y="2286000"/>
            <a:ext cx="6477000" cy="4191000"/>
            <a:chOff x="-3" y="-3"/>
            <a:chExt cx="2767" cy="4614"/>
          </a:xfrm>
        </p:grpSpPr>
        <p:grpSp>
          <p:nvGrpSpPr>
            <p:cNvPr id="14340" name="Group 148"/>
            <p:cNvGrpSpPr>
              <a:grpSpLocks/>
            </p:cNvGrpSpPr>
            <p:nvPr/>
          </p:nvGrpSpPr>
          <p:grpSpPr bwMode="auto">
            <a:xfrm>
              <a:off x="0" y="0"/>
              <a:ext cx="2761" cy="4608"/>
              <a:chOff x="0" y="0"/>
              <a:chExt cx="2761" cy="4608"/>
            </a:xfrm>
          </p:grpSpPr>
          <p:grpSp>
            <p:nvGrpSpPr>
              <p:cNvPr id="14342" name="Group 53"/>
              <p:cNvGrpSpPr>
                <a:grpSpLocks/>
              </p:cNvGrpSpPr>
              <p:nvPr/>
            </p:nvGrpSpPr>
            <p:grpSpPr bwMode="auto">
              <a:xfrm>
                <a:off x="0" y="0"/>
                <a:ext cx="406" cy="384"/>
                <a:chOff x="0" y="0"/>
                <a:chExt cx="406" cy="384"/>
              </a:xfrm>
            </p:grpSpPr>
            <p:sp>
              <p:nvSpPr>
                <p:cNvPr id="14484" name="Rectangle 4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000" i="1">
                      <a:latin typeface="Arial" pitchFamily="34" charset="0"/>
                      <a:cs typeface="Arial" pitchFamily="34" charset="0"/>
                    </a:rPr>
                    <a:t>ANO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85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3" name="Group 55"/>
              <p:cNvGrpSpPr>
                <a:grpSpLocks/>
              </p:cNvGrpSpPr>
              <p:nvPr/>
            </p:nvGrpSpPr>
            <p:grpSpPr bwMode="auto">
              <a:xfrm>
                <a:off x="406" y="0"/>
                <a:ext cx="768" cy="384"/>
                <a:chOff x="406" y="0"/>
                <a:chExt cx="768" cy="384"/>
              </a:xfrm>
            </p:grpSpPr>
            <p:sp>
              <p:nvSpPr>
                <p:cNvPr id="14482" name="Rectangle 5"/>
                <p:cNvSpPr>
                  <a:spLocks noChangeArrowheads="1"/>
                </p:cNvSpPr>
                <p:nvPr/>
              </p:nvSpPr>
              <p:spPr bwMode="auto">
                <a:xfrm>
                  <a:off x="449" y="0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000" i="1">
                      <a:latin typeface="Arial" pitchFamily="34" charset="0"/>
                      <a:cs typeface="Arial" pitchFamily="34" charset="0"/>
                    </a:rPr>
                    <a:t>Soja em grãos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83" name="Rectangle 54"/>
                <p:cNvSpPr>
                  <a:spLocks noChangeArrowheads="1"/>
                </p:cNvSpPr>
                <p:nvPr/>
              </p:nvSpPr>
              <p:spPr bwMode="auto">
                <a:xfrm>
                  <a:off x="406" y="0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4" name="Group 57"/>
              <p:cNvGrpSpPr>
                <a:grpSpLocks/>
              </p:cNvGrpSpPr>
              <p:nvPr/>
            </p:nvGrpSpPr>
            <p:grpSpPr bwMode="auto">
              <a:xfrm>
                <a:off x="1174" y="0"/>
                <a:ext cx="725" cy="384"/>
                <a:chOff x="1174" y="0"/>
                <a:chExt cx="725" cy="384"/>
              </a:xfrm>
            </p:grpSpPr>
            <p:sp>
              <p:nvSpPr>
                <p:cNvPr id="14480" name="Rectangle 6"/>
                <p:cNvSpPr>
                  <a:spLocks noChangeArrowheads="1"/>
                </p:cNvSpPr>
                <p:nvPr/>
              </p:nvSpPr>
              <p:spPr bwMode="auto">
                <a:xfrm>
                  <a:off x="1217" y="0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000" i="1">
                      <a:latin typeface="Arial" pitchFamily="34" charset="0"/>
                      <a:cs typeface="Arial" pitchFamily="34" charset="0"/>
                    </a:rPr>
                    <a:t>Carne bovina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81" name="Rectangle 56"/>
                <p:cNvSpPr>
                  <a:spLocks noChangeArrowheads="1"/>
                </p:cNvSpPr>
                <p:nvPr/>
              </p:nvSpPr>
              <p:spPr bwMode="auto">
                <a:xfrm>
                  <a:off x="1174" y="0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5" name="Group 59"/>
              <p:cNvGrpSpPr>
                <a:grpSpLocks/>
              </p:cNvGrpSpPr>
              <p:nvPr/>
            </p:nvGrpSpPr>
            <p:grpSpPr bwMode="auto">
              <a:xfrm>
                <a:off x="1899" y="0"/>
                <a:ext cx="862" cy="384"/>
                <a:chOff x="1899" y="0"/>
                <a:chExt cx="862" cy="384"/>
              </a:xfrm>
            </p:grpSpPr>
            <p:sp>
              <p:nvSpPr>
                <p:cNvPr id="14478" name="Rectangle 7"/>
                <p:cNvSpPr>
                  <a:spLocks noChangeArrowheads="1"/>
                </p:cNvSpPr>
                <p:nvPr/>
              </p:nvSpPr>
              <p:spPr bwMode="auto">
                <a:xfrm>
                  <a:off x="1942" y="0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000" i="1">
                      <a:latin typeface="Arial" pitchFamily="34" charset="0"/>
                      <a:cs typeface="Arial" pitchFamily="34" charset="0"/>
                    </a:rPr>
                    <a:t>Carne de Frango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79" name="Rectangle 58"/>
                <p:cNvSpPr>
                  <a:spLocks noChangeArrowheads="1"/>
                </p:cNvSpPr>
                <p:nvPr/>
              </p:nvSpPr>
              <p:spPr bwMode="auto">
                <a:xfrm>
                  <a:off x="1899" y="0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6" name="Group 61"/>
              <p:cNvGrpSpPr>
                <a:grpSpLocks/>
              </p:cNvGrpSpPr>
              <p:nvPr/>
            </p:nvGrpSpPr>
            <p:grpSpPr bwMode="auto">
              <a:xfrm>
                <a:off x="0" y="384"/>
                <a:ext cx="406" cy="384"/>
                <a:chOff x="0" y="384"/>
                <a:chExt cx="406" cy="384"/>
              </a:xfrm>
            </p:grpSpPr>
            <p:sp>
              <p:nvSpPr>
                <p:cNvPr id="14476" name="Rectangle 8"/>
                <p:cNvSpPr>
                  <a:spLocks noChangeArrowheads="1"/>
                </p:cNvSpPr>
                <p:nvPr/>
              </p:nvSpPr>
              <p:spPr bwMode="auto">
                <a:xfrm>
                  <a:off x="43" y="384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1992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77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384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7" name="Group 63"/>
              <p:cNvGrpSpPr>
                <a:grpSpLocks/>
              </p:cNvGrpSpPr>
              <p:nvPr/>
            </p:nvGrpSpPr>
            <p:grpSpPr bwMode="auto">
              <a:xfrm>
                <a:off x="406" y="384"/>
                <a:ext cx="768" cy="384"/>
                <a:chOff x="406" y="384"/>
                <a:chExt cx="768" cy="384"/>
              </a:xfrm>
            </p:grpSpPr>
            <p:sp>
              <p:nvSpPr>
                <p:cNvPr id="14474" name="Rectangle 9"/>
                <p:cNvSpPr>
                  <a:spLocks noChangeArrowheads="1"/>
                </p:cNvSpPr>
                <p:nvPr/>
              </p:nvSpPr>
              <p:spPr bwMode="auto">
                <a:xfrm>
                  <a:off x="449" y="384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13,30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75" name="Rectangle 62"/>
                <p:cNvSpPr>
                  <a:spLocks noChangeArrowheads="1"/>
                </p:cNvSpPr>
                <p:nvPr/>
              </p:nvSpPr>
              <p:spPr bwMode="auto">
                <a:xfrm>
                  <a:off x="406" y="384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8" name="Group 65"/>
              <p:cNvGrpSpPr>
                <a:grpSpLocks/>
              </p:cNvGrpSpPr>
              <p:nvPr/>
            </p:nvGrpSpPr>
            <p:grpSpPr bwMode="auto">
              <a:xfrm>
                <a:off x="1174" y="384"/>
                <a:ext cx="725" cy="384"/>
                <a:chOff x="1174" y="384"/>
                <a:chExt cx="725" cy="384"/>
              </a:xfrm>
            </p:grpSpPr>
            <p:sp>
              <p:nvSpPr>
                <p:cNvPr id="14472" name="Rectangle 10"/>
                <p:cNvSpPr>
                  <a:spLocks noChangeArrowheads="1"/>
                </p:cNvSpPr>
                <p:nvPr/>
              </p:nvSpPr>
              <p:spPr bwMode="auto">
                <a:xfrm>
                  <a:off x="1217" y="384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3,66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73" name="Rectangle 64"/>
                <p:cNvSpPr>
                  <a:spLocks noChangeArrowheads="1"/>
                </p:cNvSpPr>
                <p:nvPr/>
              </p:nvSpPr>
              <p:spPr bwMode="auto">
                <a:xfrm>
                  <a:off x="1174" y="384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9" name="Group 67"/>
              <p:cNvGrpSpPr>
                <a:grpSpLocks/>
              </p:cNvGrpSpPr>
              <p:nvPr/>
            </p:nvGrpSpPr>
            <p:grpSpPr bwMode="auto">
              <a:xfrm>
                <a:off x="1899" y="384"/>
                <a:ext cx="862" cy="384"/>
                <a:chOff x="1899" y="384"/>
                <a:chExt cx="862" cy="384"/>
              </a:xfrm>
            </p:grpSpPr>
            <p:sp>
              <p:nvSpPr>
                <p:cNvPr id="14470" name="Rectangle 11"/>
                <p:cNvSpPr>
                  <a:spLocks noChangeArrowheads="1"/>
                </p:cNvSpPr>
                <p:nvPr/>
              </p:nvSpPr>
              <p:spPr bwMode="auto">
                <a:xfrm>
                  <a:off x="1942" y="384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11,71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71" name="Rectangle 66"/>
                <p:cNvSpPr>
                  <a:spLocks noChangeArrowheads="1"/>
                </p:cNvSpPr>
                <p:nvPr/>
              </p:nvSpPr>
              <p:spPr bwMode="auto">
                <a:xfrm>
                  <a:off x="1899" y="384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0" name="Group 69"/>
              <p:cNvGrpSpPr>
                <a:grpSpLocks/>
              </p:cNvGrpSpPr>
              <p:nvPr/>
            </p:nvGrpSpPr>
            <p:grpSpPr bwMode="auto">
              <a:xfrm>
                <a:off x="0" y="768"/>
                <a:ext cx="406" cy="384"/>
                <a:chOff x="0" y="768"/>
                <a:chExt cx="406" cy="384"/>
              </a:xfrm>
            </p:grpSpPr>
            <p:sp>
              <p:nvSpPr>
                <p:cNvPr id="14468" name="Rectangle 12"/>
                <p:cNvSpPr>
                  <a:spLocks noChangeArrowheads="1"/>
                </p:cNvSpPr>
                <p:nvPr/>
              </p:nvSpPr>
              <p:spPr bwMode="auto">
                <a:xfrm>
                  <a:off x="43" y="768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1993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69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768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1" name="Group 71"/>
              <p:cNvGrpSpPr>
                <a:grpSpLocks/>
              </p:cNvGrpSpPr>
              <p:nvPr/>
            </p:nvGrpSpPr>
            <p:grpSpPr bwMode="auto">
              <a:xfrm>
                <a:off x="406" y="768"/>
                <a:ext cx="768" cy="384"/>
                <a:chOff x="406" y="768"/>
                <a:chExt cx="768" cy="384"/>
              </a:xfrm>
            </p:grpSpPr>
            <p:sp>
              <p:nvSpPr>
                <p:cNvPr id="14466" name="Rectangle 13"/>
                <p:cNvSpPr>
                  <a:spLocks noChangeArrowheads="1"/>
                </p:cNvSpPr>
                <p:nvPr/>
              </p:nvSpPr>
              <p:spPr bwMode="auto">
                <a:xfrm>
                  <a:off x="449" y="768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13,80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67" name="Rectangle 70"/>
                <p:cNvSpPr>
                  <a:spLocks noChangeArrowheads="1"/>
                </p:cNvSpPr>
                <p:nvPr/>
              </p:nvSpPr>
              <p:spPr bwMode="auto">
                <a:xfrm>
                  <a:off x="406" y="768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2" name="Group 73"/>
              <p:cNvGrpSpPr>
                <a:grpSpLocks/>
              </p:cNvGrpSpPr>
              <p:nvPr/>
            </p:nvGrpSpPr>
            <p:grpSpPr bwMode="auto">
              <a:xfrm>
                <a:off x="1174" y="768"/>
                <a:ext cx="725" cy="384"/>
                <a:chOff x="1174" y="768"/>
                <a:chExt cx="725" cy="384"/>
              </a:xfrm>
            </p:grpSpPr>
            <p:sp>
              <p:nvSpPr>
                <p:cNvPr id="14464" name="Rectangle 14"/>
                <p:cNvSpPr>
                  <a:spLocks noChangeArrowheads="1"/>
                </p:cNvSpPr>
                <p:nvPr/>
              </p:nvSpPr>
              <p:spPr bwMode="auto">
                <a:xfrm>
                  <a:off x="1217" y="768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3,75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65" name="Rectangle 72"/>
                <p:cNvSpPr>
                  <a:spLocks noChangeArrowheads="1"/>
                </p:cNvSpPr>
                <p:nvPr/>
              </p:nvSpPr>
              <p:spPr bwMode="auto">
                <a:xfrm>
                  <a:off x="1174" y="768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3" name="Group 75"/>
              <p:cNvGrpSpPr>
                <a:grpSpLocks/>
              </p:cNvGrpSpPr>
              <p:nvPr/>
            </p:nvGrpSpPr>
            <p:grpSpPr bwMode="auto">
              <a:xfrm>
                <a:off x="1899" y="768"/>
                <a:ext cx="862" cy="384"/>
                <a:chOff x="1899" y="768"/>
                <a:chExt cx="862" cy="384"/>
              </a:xfrm>
            </p:grpSpPr>
            <p:sp>
              <p:nvSpPr>
                <p:cNvPr id="14462" name="Rectangle 15"/>
                <p:cNvSpPr>
                  <a:spLocks noChangeArrowheads="1"/>
                </p:cNvSpPr>
                <p:nvPr/>
              </p:nvSpPr>
              <p:spPr bwMode="auto">
                <a:xfrm>
                  <a:off x="1942" y="768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13,22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63" name="Rectangle 74"/>
                <p:cNvSpPr>
                  <a:spLocks noChangeArrowheads="1"/>
                </p:cNvSpPr>
                <p:nvPr/>
              </p:nvSpPr>
              <p:spPr bwMode="auto">
                <a:xfrm>
                  <a:off x="1899" y="768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4" name="Group 77"/>
              <p:cNvGrpSpPr>
                <a:grpSpLocks/>
              </p:cNvGrpSpPr>
              <p:nvPr/>
            </p:nvGrpSpPr>
            <p:grpSpPr bwMode="auto">
              <a:xfrm>
                <a:off x="0" y="1152"/>
                <a:ext cx="406" cy="384"/>
                <a:chOff x="0" y="1152"/>
                <a:chExt cx="406" cy="384"/>
              </a:xfrm>
            </p:grpSpPr>
            <p:sp>
              <p:nvSpPr>
                <p:cNvPr id="14460" name="Rectangle 16"/>
                <p:cNvSpPr>
                  <a:spLocks noChangeArrowheads="1"/>
                </p:cNvSpPr>
                <p:nvPr/>
              </p:nvSpPr>
              <p:spPr bwMode="auto">
                <a:xfrm>
                  <a:off x="43" y="1152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1994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61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1152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5" name="Group 79"/>
              <p:cNvGrpSpPr>
                <a:grpSpLocks/>
              </p:cNvGrpSpPr>
              <p:nvPr/>
            </p:nvGrpSpPr>
            <p:grpSpPr bwMode="auto">
              <a:xfrm>
                <a:off x="406" y="1152"/>
                <a:ext cx="768" cy="384"/>
                <a:chOff x="406" y="1152"/>
                <a:chExt cx="768" cy="384"/>
              </a:xfrm>
            </p:grpSpPr>
            <p:sp>
              <p:nvSpPr>
                <p:cNvPr id="14458" name="Rectangle 17"/>
                <p:cNvSpPr>
                  <a:spLocks noChangeArrowheads="1"/>
                </p:cNvSpPr>
                <p:nvPr/>
              </p:nvSpPr>
              <p:spPr bwMode="auto">
                <a:xfrm>
                  <a:off x="449" y="1152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17,94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59" name="Rectangle 78"/>
                <p:cNvSpPr>
                  <a:spLocks noChangeArrowheads="1"/>
                </p:cNvSpPr>
                <p:nvPr/>
              </p:nvSpPr>
              <p:spPr bwMode="auto">
                <a:xfrm>
                  <a:off x="406" y="1152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6" name="Group 81"/>
              <p:cNvGrpSpPr>
                <a:grpSpLocks/>
              </p:cNvGrpSpPr>
              <p:nvPr/>
            </p:nvGrpSpPr>
            <p:grpSpPr bwMode="auto">
              <a:xfrm>
                <a:off x="1174" y="1152"/>
                <a:ext cx="725" cy="384"/>
                <a:chOff x="1174" y="1152"/>
                <a:chExt cx="725" cy="384"/>
              </a:xfrm>
            </p:grpSpPr>
            <p:sp>
              <p:nvSpPr>
                <p:cNvPr id="14456" name="Rectangle 18"/>
                <p:cNvSpPr>
                  <a:spLocks noChangeArrowheads="1"/>
                </p:cNvSpPr>
                <p:nvPr/>
              </p:nvSpPr>
              <p:spPr bwMode="auto">
                <a:xfrm>
                  <a:off x="1217" y="1152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3,36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57" name="Rectangle 80"/>
                <p:cNvSpPr>
                  <a:spLocks noChangeArrowheads="1"/>
                </p:cNvSpPr>
                <p:nvPr/>
              </p:nvSpPr>
              <p:spPr bwMode="auto">
                <a:xfrm>
                  <a:off x="1174" y="1152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7" name="Group 83"/>
              <p:cNvGrpSpPr>
                <a:grpSpLocks/>
              </p:cNvGrpSpPr>
              <p:nvPr/>
            </p:nvGrpSpPr>
            <p:grpSpPr bwMode="auto">
              <a:xfrm>
                <a:off x="1899" y="1152"/>
                <a:ext cx="862" cy="384"/>
                <a:chOff x="1899" y="1152"/>
                <a:chExt cx="862" cy="384"/>
              </a:xfrm>
            </p:grpSpPr>
            <p:sp>
              <p:nvSpPr>
                <p:cNvPr id="14454" name="Rectangle 19"/>
                <p:cNvSpPr>
                  <a:spLocks noChangeArrowheads="1"/>
                </p:cNvSpPr>
                <p:nvPr/>
              </p:nvSpPr>
              <p:spPr bwMode="auto">
                <a:xfrm>
                  <a:off x="1942" y="1152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11,47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55" name="Rectangle 82"/>
                <p:cNvSpPr>
                  <a:spLocks noChangeArrowheads="1"/>
                </p:cNvSpPr>
                <p:nvPr/>
              </p:nvSpPr>
              <p:spPr bwMode="auto">
                <a:xfrm>
                  <a:off x="1899" y="1152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8" name="Group 85"/>
              <p:cNvGrpSpPr>
                <a:grpSpLocks/>
              </p:cNvGrpSpPr>
              <p:nvPr/>
            </p:nvGrpSpPr>
            <p:grpSpPr bwMode="auto">
              <a:xfrm>
                <a:off x="0" y="1536"/>
                <a:ext cx="406" cy="384"/>
                <a:chOff x="0" y="1536"/>
                <a:chExt cx="406" cy="384"/>
              </a:xfrm>
            </p:grpSpPr>
            <p:sp>
              <p:nvSpPr>
                <p:cNvPr id="14452" name="Rectangle 20"/>
                <p:cNvSpPr>
                  <a:spLocks noChangeArrowheads="1"/>
                </p:cNvSpPr>
                <p:nvPr/>
              </p:nvSpPr>
              <p:spPr bwMode="auto">
                <a:xfrm>
                  <a:off x="43" y="1536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1995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53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1536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9" name="Group 87"/>
              <p:cNvGrpSpPr>
                <a:grpSpLocks/>
              </p:cNvGrpSpPr>
              <p:nvPr/>
            </p:nvGrpSpPr>
            <p:grpSpPr bwMode="auto">
              <a:xfrm>
                <a:off x="406" y="1536"/>
                <a:ext cx="768" cy="384"/>
                <a:chOff x="406" y="1536"/>
                <a:chExt cx="768" cy="384"/>
              </a:xfrm>
            </p:grpSpPr>
            <p:sp>
              <p:nvSpPr>
                <p:cNvPr id="14450" name="Rectangle 21"/>
                <p:cNvSpPr>
                  <a:spLocks noChangeArrowheads="1"/>
                </p:cNvSpPr>
                <p:nvPr/>
              </p:nvSpPr>
              <p:spPr bwMode="auto">
                <a:xfrm>
                  <a:off x="449" y="1536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11,49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51" name="Rectangle 86"/>
                <p:cNvSpPr>
                  <a:spLocks noChangeArrowheads="1"/>
                </p:cNvSpPr>
                <p:nvPr/>
              </p:nvSpPr>
              <p:spPr bwMode="auto">
                <a:xfrm>
                  <a:off x="406" y="1536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60" name="Group 89"/>
              <p:cNvGrpSpPr>
                <a:grpSpLocks/>
              </p:cNvGrpSpPr>
              <p:nvPr/>
            </p:nvGrpSpPr>
            <p:grpSpPr bwMode="auto">
              <a:xfrm>
                <a:off x="1174" y="1536"/>
                <a:ext cx="725" cy="384"/>
                <a:chOff x="1174" y="1536"/>
                <a:chExt cx="725" cy="384"/>
              </a:xfrm>
            </p:grpSpPr>
            <p:sp>
              <p:nvSpPr>
                <p:cNvPr id="14448" name="Rectangle 22"/>
                <p:cNvSpPr>
                  <a:spLocks noChangeArrowheads="1"/>
                </p:cNvSpPr>
                <p:nvPr/>
              </p:nvSpPr>
              <p:spPr bwMode="auto">
                <a:xfrm>
                  <a:off x="1217" y="1536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3,11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49" name="Rectangle 88"/>
                <p:cNvSpPr>
                  <a:spLocks noChangeArrowheads="1"/>
                </p:cNvSpPr>
                <p:nvPr/>
              </p:nvSpPr>
              <p:spPr bwMode="auto">
                <a:xfrm>
                  <a:off x="1174" y="1536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61" name="Group 91"/>
              <p:cNvGrpSpPr>
                <a:grpSpLocks/>
              </p:cNvGrpSpPr>
              <p:nvPr/>
            </p:nvGrpSpPr>
            <p:grpSpPr bwMode="auto">
              <a:xfrm>
                <a:off x="1899" y="1536"/>
                <a:ext cx="862" cy="384"/>
                <a:chOff x="1899" y="1536"/>
                <a:chExt cx="862" cy="384"/>
              </a:xfrm>
            </p:grpSpPr>
            <p:sp>
              <p:nvSpPr>
                <p:cNvPr id="14446" name="Rectangle 23"/>
                <p:cNvSpPr>
                  <a:spLocks noChangeArrowheads="1"/>
                </p:cNvSpPr>
                <p:nvPr/>
              </p:nvSpPr>
              <p:spPr bwMode="auto">
                <a:xfrm>
                  <a:off x="1942" y="1536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11,22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47" name="Rectangle 90"/>
                <p:cNvSpPr>
                  <a:spLocks noChangeArrowheads="1"/>
                </p:cNvSpPr>
                <p:nvPr/>
              </p:nvSpPr>
              <p:spPr bwMode="auto">
                <a:xfrm>
                  <a:off x="1899" y="1536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62" name="Group 93"/>
              <p:cNvGrpSpPr>
                <a:grpSpLocks/>
              </p:cNvGrpSpPr>
              <p:nvPr/>
            </p:nvGrpSpPr>
            <p:grpSpPr bwMode="auto">
              <a:xfrm>
                <a:off x="0" y="1920"/>
                <a:ext cx="406" cy="384"/>
                <a:chOff x="0" y="1920"/>
                <a:chExt cx="406" cy="384"/>
              </a:xfrm>
            </p:grpSpPr>
            <p:sp>
              <p:nvSpPr>
                <p:cNvPr id="14444" name="Rectangle 24"/>
                <p:cNvSpPr>
                  <a:spLocks noChangeArrowheads="1"/>
                </p:cNvSpPr>
                <p:nvPr/>
              </p:nvSpPr>
              <p:spPr bwMode="auto">
                <a:xfrm>
                  <a:off x="43" y="1920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1996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45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1920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63" name="Group 95"/>
              <p:cNvGrpSpPr>
                <a:grpSpLocks/>
              </p:cNvGrpSpPr>
              <p:nvPr/>
            </p:nvGrpSpPr>
            <p:grpSpPr bwMode="auto">
              <a:xfrm>
                <a:off x="406" y="1920"/>
                <a:ext cx="768" cy="384"/>
                <a:chOff x="406" y="1920"/>
                <a:chExt cx="768" cy="384"/>
              </a:xfrm>
            </p:grpSpPr>
            <p:sp>
              <p:nvSpPr>
                <p:cNvPr id="14442" name="Rectangle 25"/>
                <p:cNvSpPr>
                  <a:spLocks noChangeArrowheads="1"/>
                </p:cNvSpPr>
                <p:nvPr/>
              </p:nvSpPr>
              <p:spPr bwMode="auto">
                <a:xfrm>
                  <a:off x="449" y="1920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11,47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43" name="Rectangle 94"/>
                <p:cNvSpPr>
                  <a:spLocks noChangeArrowheads="1"/>
                </p:cNvSpPr>
                <p:nvPr/>
              </p:nvSpPr>
              <p:spPr bwMode="auto">
                <a:xfrm>
                  <a:off x="406" y="1920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64" name="Group 97"/>
              <p:cNvGrpSpPr>
                <a:grpSpLocks/>
              </p:cNvGrpSpPr>
              <p:nvPr/>
            </p:nvGrpSpPr>
            <p:grpSpPr bwMode="auto">
              <a:xfrm>
                <a:off x="1174" y="1920"/>
                <a:ext cx="725" cy="384"/>
                <a:chOff x="1174" y="1920"/>
                <a:chExt cx="725" cy="384"/>
              </a:xfrm>
            </p:grpSpPr>
            <p:sp>
              <p:nvSpPr>
                <p:cNvPr id="14440" name="Rectangle 26"/>
                <p:cNvSpPr>
                  <a:spLocks noChangeArrowheads="1"/>
                </p:cNvSpPr>
                <p:nvPr/>
              </p:nvSpPr>
              <p:spPr bwMode="auto">
                <a:xfrm>
                  <a:off x="1217" y="1920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3,38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41" name="Rectangle 96"/>
                <p:cNvSpPr>
                  <a:spLocks noChangeArrowheads="1"/>
                </p:cNvSpPr>
                <p:nvPr/>
              </p:nvSpPr>
              <p:spPr bwMode="auto">
                <a:xfrm>
                  <a:off x="1174" y="1920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65" name="Group 99"/>
              <p:cNvGrpSpPr>
                <a:grpSpLocks/>
              </p:cNvGrpSpPr>
              <p:nvPr/>
            </p:nvGrpSpPr>
            <p:grpSpPr bwMode="auto">
              <a:xfrm>
                <a:off x="1899" y="1920"/>
                <a:ext cx="862" cy="384"/>
                <a:chOff x="1899" y="1920"/>
                <a:chExt cx="862" cy="384"/>
              </a:xfrm>
            </p:grpSpPr>
            <p:sp>
              <p:nvSpPr>
                <p:cNvPr id="14438" name="Rectangle 27"/>
                <p:cNvSpPr>
                  <a:spLocks noChangeArrowheads="1"/>
                </p:cNvSpPr>
                <p:nvPr/>
              </p:nvSpPr>
              <p:spPr bwMode="auto">
                <a:xfrm>
                  <a:off x="1942" y="1920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12,64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39" name="Rectangle 98"/>
                <p:cNvSpPr>
                  <a:spLocks noChangeArrowheads="1"/>
                </p:cNvSpPr>
                <p:nvPr/>
              </p:nvSpPr>
              <p:spPr bwMode="auto">
                <a:xfrm>
                  <a:off x="1899" y="1920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66" name="Group 101"/>
              <p:cNvGrpSpPr>
                <a:grpSpLocks/>
              </p:cNvGrpSpPr>
              <p:nvPr/>
            </p:nvGrpSpPr>
            <p:grpSpPr bwMode="auto">
              <a:xfrm>
                <a:off x="0" y="2304"/>
                <a:ext cx="406" cy="384"/>
                <a:chOff x="0" y="2304"/>
                <a:chExt cx="406" cy="384"/>
              </a:xfrm>
            </p:grpSpPr>
            <p:sp>
              <p:nvSpPr>
                <p:cNvPr id="14436" name="Rectangle 28"/>
                <p:cNvSpPr>
                  <a:spLocks noChangeArrowheads="1"/>
                </p:cNvSpPr>
                <p:nvPr/>
              </p:nvSpPr>
              <p:spPr bwMode="auto">
                <a:xfrm>
                  <a:off x="43" y="2304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1997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37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304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67" name="Group 103"/>
              <p:cNvGrpSpPr>
                <a:grpSpLocks/>
              </p:cNvGrpSpPr>
              <p:nvPr/>
            </p:nvGrpSpPr>
            <p:grpSpPr bwMode="auto">
              <a:xfrm>
                <a:off x="406" y="2304"/>
                <a:ext cx="768" cy="384"/>
                <a:chOff x="406" y="2304"/>
                <a:chExt cx="768" cy="384"/>
              </a:xfrm>
            </p:grpSpPr>
            <p:sp>
              <p:nvSpPr>
                <p:cNvPr id="14434" name="Rectangle 29"/>
                <p:cNvSpPr>
                  <a:spLocks noChangeArrowheads="1"/>
                </p:cNvSpPr>
                <p:nvPr/>
              </p:nvSpPr>
              <p:spPr bwMode="auto">
                <a:xfrm>
                  <a:off x="449" y="2304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22,58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35" name="Rectangle 102"/>
                <p:cNvSpPr>
                  <a:spLocks noChangeArrowheads="1"/>
                </p:cNvSpPr>
                <p:nvPr/>
              </p:nvSpPr>
              <p:spPr bwMode="auto">
                <a:xfrm>
                  <a:off x="406" y="2304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68" name="Group 105"/>
              <p:cNvGrpSpPr>
                <a:grpSpLocks/>
              </p:cNvGrpSpPr>
              <p:nvPr/>
            </p:nvGrpSpPr>
            <p:grpSpPr bwMode="auto">
              <a:xfrm>
                <a:off x="1174" y="2304"/>
                <a:ext cx="725" cy="384"/>
                <a:chOff x="1174" y="2304"/>
                <a:chExt cx="725" cy="384"/>
              </a:xfrm>
            </p:grpSpPr>
            <p:sp>
              <p:nvSpPr>
                <p:cNvPr id="14432" name="Rectangle 30"/>
                <p:cNvSpPr>
                  <a:spLocks noChangeArrowheads="1"/>
                </p:cNvSpPr>
                <p:nvPr/>
              </p:nvSpPr>
              <p:spPr bwMode="auto">
                <a:xfrm>
                  <a:off x="1217" y="2304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3,06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33" name="Rectangle 104"/>
                <p:cNvSpPr>
                  <a:spLocks noChangeArrowheads="1"/>
                </p:cNvSpPr>
                <p:nvPr/>
              </p:nvSpPr>
              <p:spPr bwMode="auto">
                <a:xfrm>
                  <a:off x="1174" y="2304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69" name="Group 107"/>
              <p:cNvGrpSpPr>
                <a:grpSpLocks/>
              </p:cNvGrpSpPr>
              <p:nvPr/>
            </p:nvGrpSpPr>
            <p:grpSpPr bwMode="auto">
              <a:xfrm>
                <a:off x="1899" y="2304"/>
                <a:ext cx="862" cy="384"/>
                <a:chOff x="1899" y="2304"/>
                <a:chExt cx="862" cy="384"/>
              </a:xfrm>
            </p:grpSpPr>
            <p:sp>
              <p:nvSpPr>
                <p:cNvPr id="14430" name="Rectangle 31"/>
                <p:cNvSpPr>
                  <a:spLocks noChangeArrowheads="1"/>
                </p:cNvSpPr>
                <p:nvPr/>
              </p:nvSpPr>
              <p:spPr bwMode="auto">
                <a:xfrm>
                  <a:off x="1942" y="2304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13,31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31" name="Rectangle 106"/>
                <p:cNvSpPr>
                  <a:spLocks noChangeArrowheads="1"/>
                </p:cNvSpPr>
                <p:nvPr/>
              </p:nvSpPr>
              <p:spPr bwMode="auto">
                <a:xfrm>
                  <a:off x="1899" y="2304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70" name="Group 109"/>
              <p:cNvGrpSpPr>
                <a:grpSpLocks/>
              </p:cNvGrpSpPr>
              <p:nvPr/>
            </p:nvGrpSpPr>
            <p:grpSpPr bwMode="auto">
              <a:xfrm>
                <a:off x="0" y="2688"/>
                <a:ext cx="406" cy="384"/>
                <a:chOff x="0" y="2688"/>
                <a:chExt cx="406" cy="384"/>
              </a:xfrm>
            </p:grpSpPr>
            <p:sp>
              <p:nvSpPr>
                <p:cNvPr id="14428" name="Rectangle 32"/>
                <p:cNvSpPr>
                  <a:spLocks noChangeArrowheads="1"/>
                </p:cNvSpPr>
                <p:nvPr/>
              </p:nvSpPr>
              <p:spPr bwMode="auto">
                <a:xfrm>
                  <a:off x="43" y="2688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1998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29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688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71" name="Group 111"/>
              <p:cNvGrpSpPr>
                <a:grpSpLocks/>
              </p:cNvGrpSpPr>
              <p:nvPr/>
            </p:nvGrpSpPr>
            <p:grpSpPr bwMode="auto">
              <a:xfrm>
                <a:off x="406" y="2688"/>
                <a:ext cx="768" cy="384"/>
                <a:chOff x="406" y="2688"/>
                <a:chExt cx="768" cy="384"/>
              </a:xfrm>
            </p:grpSpPr>
            <p:sp>
              <p:nvSpPr>
                <p:cNvPr id="14426" name="Rectangle 33"/>
                <p:cNvSpPr>
                  <a:spLocks noChangeArrowheads="1"/>
                </p:cNvSpPr>
                <p:nvPr/>
              </p:nvSpPr>
              <p:spPr bwMode="auto">
                <a:xfrm>
                  <a:off x="449" y="2688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25,67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27" name="Rectangle 110"/>
                <p:cNvSpPr>
                  <a:spLocks noChangeArrowheads="1"/>
                </p:cNvSpPr>
                <p:nvPr/>
              </p:nvSpPr>
              <p:spPr bwMode="auto">
                <a:xfrm>
                  <a:off x="406" y="2688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72" name="Group 113"/>
              <p:cNvGrpSpPr>
                <a:grpSpLocks/>
              </p:cNvGrpSpPr>
              <p:nvPr/>
            </p:nvGrpSpPr>
            <p:grpSpPr bwMode="auto">
              <a:xfrm>
                <a:off x="1174" y="2688"/>
                <a:ext cx="725" cy="384"/>
                <a:chOff x="1174" y="2688"/>
                <a:chExt cx="725" cy="384"/>
              </a:xfrm>
            </p:grpSpPr>
            <p:sp>
              <p:nvSpPr>
                <p:cNvPr id="14424" name="Rectangle 34"/>
                <p:cNvSpPr>
                  <a:spLocks noChangeArrowheads="1"/>
                </p:cNvSpPr>
                <p:nvPr/>
              </p:nvSpPr>
              <p:spPr bwMode="auto">
                <a:xfrm>
                  <a:off x="1217" y="2688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4,33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25" name="Rectangle 112"/>
                <p:cNvSpPr>
                  <a:spLocks noChangeArrowheads="1"/>
                </p:cNvSpPr>
                <p:nvPr/>
              </p:nvSpPr>
              <p:spPr bwMode="auto">
                <a:xfrm>
                  <a:off x="1174" y="2688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73" name="Group 115"/>
              <p:cNvGrpSpPr>
                <a:grpSpLocks/>
              </p:cNvGrpSpPr>
              <p:nvPr/>
            </p:nvGrpSpPr>
            <p:grpSpPr bwMode="auto">
              <a:xfrm>
                <a:off x="1899" y="2688"/>
                <a:ext cx="862" cy="384"/>
                <a:chOff x="1899" y="2688"/>
                <a:chExt cx="862" cy="384"/>
              </a:xfrm>
            </p:grpSpPr>
            <p:sp>
              <p:nvSpPr>
                <p:cNvPr id="14422" name="Rectangle 35"/>
                <p:cNvSpPr>
                  <a:spLocks noChangeArrowheads="1"/>
                </p:cNvSpPr>
                <p:nvPr/>
              </p:nvSpPr>
              <p:spPr bwMode="auto">
                <a:xfrm>
                  <a:off x="1942" y="2688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11,45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23" name="Rectangle 114"/>
                <p:cNvSpPr>
                  <a:spLocks noChangeArrowheads="1"/>
                </p:cNvSpPr>
                <p:nvPr/>
              </p:nvSpPr>
              <p:spPr bwMode="auto">
                <a:xfrm>
                  <a:off x="1899" y="2688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74" name="Group 117"/>
              <p:cNvGrpSpPr>
                <a:grpSpLocks/>
              </p:cNvGrpSpPr>
              <p:nvPr/>
            </p:nvGrpSpPr>
            <p:grpSpPr bwMode="auto">
              <a:xfrm>
                <a:off x="0" y="3072"/>
                <a:ext cx="406" cy="384"/>
                <a:chOff x="0" y="3072"/>
                <a:chExt cx="406" cy="384"/>
              </a:xfrm>
            </p:grpSpPr>
            <p:sp>
              <p:nvSpPr>
                <p:cNvPr id="14420" name="Rectangle 36"/>
                <p:cNvSpPr>
                  <a:spLocks noChangeArrowheads="1"/>
                </p:cNvSpPr>
                <p:nvPr/>
              </p:nvSpPr>
              <p:spPr bwMode="auto">
                <a:xfrm>
                  <a:off x="43" y="3072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1999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21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72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75" name="Group 119"/>
              <p:cNvGrpSpPr>
                <a:grpSpLocks/>
              </p:cNvGrpSpPr>
              <p:nvPr/>
            </p:nvGrpSpPr>
            <p:grpSpPr bwMode="auto">
              <a:xfrm>
                <a:off x="406" y="3072"/>
                <a:ext cx="768" cy="384"/>
                <a:chOff x="406" y="3072"/>
                <a:chExt cx="768" cy="384"/>
              </a:xfrm>
            </p:grpSpPr>
            <p:sp>
              <p:nvSpPr>
                <p:cNvPr id="14418" name="Rectangle 37"/>
                <p:cNvSpPr>
                  <a:spLocks noChangeArrowheads="1"/>
                </p:cNvSpPr>
                <p:nvPr/>
              </p:nvSpPr>
              <p:spPr bwMode="auto">
                <a:xfrm>
                  <a:off x="449" y="3072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24,50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19" name="Rectangle 118"/>
                <p:cNvSpPr>
                  <a:spLocks noChangeArrowheads="1"/>
                </p:cNvSpPr>
                <p:nvPr/>
              </p:nvSpPr>
              <p:spPr bwMode="auto">
                <a:xfrm>
                  <a:off x="406" y="3072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76" name="Group 121"/>
              <p:cNvGrpSpPr>
                <a:grpSpLocks/>
              </p:cNvGrpSpPr>
              <p:nvPr/>
            </p:nvGrpSpPr>
            <p:grpSpPr bwMode="auto">
              <a:xfrm>
                <a:off x="1174" y="3072"/>
                <a:ext cx="725" cy="384"/>
                <a:chOff x="1174" y="3072"/>
                <a:chExt cx="725" cy="384"/>
              </a:xfrm>
            </p:grpSpPr>
            <p:sp>
              <p:nvSpPr>
                <p:cNvPr id="14416" name="Rectangle 38"/>
                <p:cNvSpPr>
                  <a:spLocks noChangeArrowheads="1"/>
                </p:cNvSpPr>
                <p:nvPr/>
              </p:nvSpPr>
              <p:spPr bwMode="auto">
                <a:xfrm>
                  <a:off x="1217" y="3072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5,93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17" name="Rectangle 120"/>
                <p:cNvSpPr>
                  <a:spLocks noChangeArrowheads="1"/>
                </p:cNvSpPr>
                <p:nvPr/>
              </p:nvSpPr>
              <p:spPr bwMode="auto">
                <a:xfrm>
                  <a:off x="1174" y="3072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77" name="Group 123"/>
              <p:cNvGrpSpPr>
                <a:grpSpLocks/>
              </p:cNvGrpSpPr>
              <p:nvPr/>
            </p:nvGrpSpPr>
            <p:grpSpPr bwMode="auto">
              <a:xfrm>
                <a:off x="1899" y="3072"/>
                <a:ext cx="862" cy="384"/>
                <a:chOff x="1899" y="3072"/>
                <a:chExt cx="862" cy="384"/>
              </a:xfrm>
            </p:grpSpPr>
            <p:sp>
              <p:nvSpPr>
                <p:cNvPr id="14414" name="Rectangle 39"/>
                <p:cNvSpPr>
                  <a:spLocks noChangeArrowheads="1"/>
                </p:cNvSpPr>
                <p:nvPr/>
              </p:nvSpPr>
              <p:spPr bwMode="auto">
                <a:xfrm>
                  <a:off x="1942" y="3072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15,81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15" name="Rectangle 122"/>
                <p:cNvSpPr>
                  <a:spLocks noChangeArrowheads="1"/>
                </p:cNvSpPr>
                <p:nvPr/>
              </p:nvSpPr>
              <p:spPr bwMode="auto">
                <a:xfrm>
                  <a:off x="1899" y="3072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78" name="Group 125"/>
              <p:cNvGrpSpPr>
                <a:grpSpLocks/>
              </p:cNvGrpSpPr>
              <p:nvPr/>
            </p:nvGrpSpPr>
            <p:grpSpPr bwMode="auto">
              <a:xfrm>
                <a:off x="0" y="3456"/>
                <a:ext cx="406" cy="384"/>
                <a:chOff x="0" y="3456"/>
                <a:chExt cx="406" cy="384"/>
              </a:xfrm>
            </p:grpSpPr>
            <p:sp>
              <p:nvSpPr>
                <p:cNvPr id="14412" name="Rectangle 40"/>
                <p:cNvSpPr>
                  <a:spLocks noChangeArrowheads="1"/>
                </p:cNvSpPr>
                <p:nvPr/>
              </p:nvSpPr>
              <p:spPr bwMode="auto">
                <a:xfrm>
                  <a:off x="43" y="3456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2000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13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456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79" name="Group 127"/>
              <p:cNvGrpSpPr>
                <a:grpSpLocks/>
              </p:cNvGrpSpPr>
              <p:nvPr/>
            </p:nvGrpSpPr>
            <p:grpSpPr bwMode="auto">
              <a:xfrm>
                <a:off x="406" y="3456"/>
                <a:ext cx="768" cy="384"/>
                <a:chOff x="406" y="3456"/>
                <a:chExt cx="768" cy="384"/>
              </a:xfrm>
            </p:grpSpPr>
            <p:sp>
              <p:nvSpPr>
                <p:cNvPr id="14410" name="Rectangle 41"/>
                <p:cNvSpPr>
                  <a:spLocks noChangeArrowheads="1"/>
                </p:cNvSpPr>
                <p:nvPr/>
              </p:nvSpPr>
              <p:spPr bwMode="auto">
                <a:xfrm>
                  <a:off x="449" y="3456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27,47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11" name="Rectangle 126"/>
                <p:cNvSpPr>
                  <a:spLocks noChangeArrowheads="1"/>
                </p:cNvSpPr>
                <p:nvPr/>
              </p:nvSpPr>
              <p:spPr bwMode="auto">
                <a:xfrm>
                  <a:off x="406" y="3456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80" name="Group 129"/>
              <p:cNvGrpSpPr>
                <a:grpSpLocks/>
              </p:cNvGrpSpPr>
              <p:nvPr/>
            </p:nvGrpSpPr>
            <p:grpSpPr bwMode="auto">
              <a:xfrm>
                <a:off x="1174" y="3456"/>
                <a:ext cx="725" cy="384"/>
                <a:chOff x="1174" y="3456"/>
                <a:chExt cx="725" cy="384"/>
              </a:xfrm>
            </p:grpSpPr>
            <p:sp>
              <p:nvSpPr>
                <p:cNvPr id="14408" name="Rectangle 42"/>
                <p:cNvSpPr>
                  <a:spLocks noChangeArrowheads="1"/>
                </p:cNvSpPr>
                <p:nvPr/>
              </p:nvSpPr>
              <p:spPr bwMode="auto">
                <a:xfrm>
                  <a:off x="1217" y="3456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5,89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09" name="Rectangle 128"/>
                <p:cNvSpPr>
                  <a:spLocks noChangeArrowheads="1"/>
                </p:cNvSpPr>
                <p:nvPr/>
              </p:nvSpPr>
              <p:spPr bwMode="auto">
                <a:xfrm>
                  <a:off x="1174" y="3456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81" name="Group 131"/>
              <p:cNvGrpSpPr>
                <a:grpSpLocks/>
              </p:cNvGrpSpPr>
              <p:nvPr/>
            </p:nvGrpSpPr>
            <p:grpSpPr bwMode="auto">
              <a:xfrm>
                <a:off x="1899" y="3456"/>
                <a:ext cx="862" cy="384"/>
                <a:chOff x="1899" y="3456"/>
                <a:chExt cx="862" cy="384"/>
              </a:xfrm>
            </p:grpSpPr>
            <p:sp>
              <p:nvSpPr>
                <p:cNvPr id="14406" name="Rectangle 43"/>
                <p:cNvSpPr>
                  <a:spLocks noChangeArrowheads="1"/>
                </p:cNvSpPr>
                <p:nvPr/>
              </p:nvSpPr>
              <p:spPr bwMode="auto">
                <a:xfrm>
                  <a:off x="1942" y="3456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14,55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07" name="Rectangle 130"/>
                <p:cNvSpPr>
                  <a:spLocks noChangeArrowheads="1"/>
                </p:cNvSpPr>
                <p:nvPr/>
              </p:nvSpPr>
              <p:spPr bwMode="auto">
                <a:xfrm>
                  <a:off x="1899" y="3456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82" name="Group 133"/>
              <p:cNvGrpSpPr>
                <a:grpSpLocks/>
              </p:cNvGrpSpPr>
              <p:nvPr/>
            </p:nvGrpSpPr>
            <p:grpSpPr bwMode="auto">
              <a:xfrm>
                <a:off x="0" y="3840"/>
                <a:ext cx="406" cy="384"/>
                <a:chOff x="0" y="3840"/>
                <a:chExt cx="406" cy="384"/>
              </a:xfrm>
            </p:grpSpPr>
            <p:sp>
              <p:nvSpPr>
                <p:cNvPr id="14404" name="Rectangle 44"/>
                <p:cNvSpPr>
                  <a:spLocks noChangeArrowheads="1"/>
                </p:cNvSpPr>
                <p:nvPr/>
              </p:nvSpPr>
              <p:spPr bwMode="auto">
                <a:xfrm>
                  <a:off x="43" y="3840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2001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05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840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83" name="Group 135"/>
              <p:cNvGrpSpPr>
                <a:grpSpLocks/>
              </p:cNvGrpSpPr>
              <p:nvPr/>
            </p:nvGrpSpPr>
            <p:grpSpPr bwMode="auto">
              <a:xfrm>
                <a:off x="406" y="3840"/>
                <a:ext cx="768" cy="384"/>
                <a:chOff x="406" y="3840"/>
                <a:chExt cx="768" cy="384"/>
              </a:xfrm>
            </p:grpSpPr>
            <p:sp>
              <p:nvSpPr>
                <p:cNvPr id="14402" name="Rectangle 45"/>
                <p:cNvSpPr>
                  <a:spLocks noChangeArrowheads="1"/>
                </p:cNvSpPr>
                <p:nvPr/>
              </p:nvSpPr>
              <p:spPr bwMode="auto">
                <a:xfrm>
                  <a:off x="449" y="3840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27,62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03" name="Rectangle 134"/>
                <p:cNvSpPr>
                  <a:spLocks noChangeArrowheads="1"/>
                </p:cNvSpPr>
                <p:nvPr/>
              </p:nvSpPr>
              <p:spPr bwMode="auto">
                <a:xfrm>
                  <a:off x="406" y="3840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84" name="Group 137"/>
              <p:cNvGrpSpPr>
                <a:grpSpLocks/>
              </p:cNvGrpSpPr>
              <p:nvPr/>
            </p:nvGrpSpPr>
            <p:grpSpPr bwMode="auto">
              <a:xfrm>
                <a:off x="1174" y="3840"/>
                <a:ext cx="725" cy="384"/>
                <a:chOff x="1174" y="3840"/>
                <a:chExt cx="725" cy="384"/>
              </a:xfrm>
            </p:grpSpPr>
            <p:sp>
              <p:nvSpPr>
                <p:cNvPr id="14400" name="Rectangle 46"/>
                <p:cNvSpPr>
                  <a:spLocks noChangeArrowheads="1"/>
                </p:cNvSpPr>
                <p:nvPr/>
              </p:nvSpPr>
              <p:spPr bwMode="auto">
                <a:xfrm>
                  <a:off x="1217" y="3840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7,90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401" name="Rectangle 136"/>
                <p:cNvSpPr>
                  <a:spLocks noChangeArrowheads="1"/>
                </p:cNvSpPr>
                <p:nvPr/>
              </p:nvSpPr>
              <p:spPr bwMode="auto">
                <a:xfrm>
                  <a:off x="1174" y="3840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85" name="Group 139"/>
              <p:cNvGrpSpPr>
                <a:grpSpLocks/>
              </p:cNvGrpSpPr>
              <p:nvPr/>
            </p:nvGrpSpPr>
            <p:grpSpPr bwMode="auto">
              <a:xfrm>
                <a:off x="1899" y="3840"/>
                <a:ext cx="862" cy="384"/>
                <a:chOff x="1899" y="3840"/>
                <a:chExt cx="862" cy="384"/>
              </a:xfrm>
            </p:grpSpPr>
            <p:sp>
              <p:nvSpPr>
                <p:cNvPr id="14398" name="Rectangle 47"/>
                <p:cNvSpPr>
                  <a:spLocks noChangeArrowheads="1"/>
                </p:cNvSpPr>
                <p:nvPr/>
              </p:nvSpPr>
              <p:spPr bwMode="auto">
                <a:xfrm>
                  <a:off x="1942" y="3840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17,90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399" name="Rectangle 138"/>
                <p:cNvSpPr>
                  <a:spLocks noChangeArrowheads="1"/>
                </p:cNvSpPr>
                <p:nvPr/>
              </p:nvSpPr>
              <p:spPr bwMode="auto">
                <a:xfrm>
                  <a:off x="1899" y="3840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86" name="Group 141"/>
              <p:cNvGrpSpPr>
                <a:grpSpLocks/>
              </p:cNvGrpSpPr>
              <p:nvPr/>
            </p:nvGrpSpPr>
            <p:grpSpPr bwMode="auto">
              <a:xfrm>
                <a:off x="0" y="4224"/>
                <a:ext cx="406" cy="384"/>
                <a:chOff x="0" y="4224"/>
                <a:chExt cx="406" cy="384"/>
              </a:xfrm>
            </p:grpSpPr>
            <p:sp>
              <p:nvSpPr>
                <p:cNvPr id="14396" name="Rectangle 48"/>
                <p:cNvSpPr>
                  <a:spLocks noChangeArrowheads="1"/>
                </p:cNvSpPr>
                <p:nvPr/>
              </p:nvSpPr>
              <p:spPr bwMode="auto">
                <a:xfrm>
                  <a:off x="43" y="4224"/>
                  <a:ext cx="320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2002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397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4224"/>
                  <a:ext cx="40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87" name="Group 143"/>
              <p:cNvGrpSpPr>
                <a:grpSpLocks/>
              </p:cNvGrpSpPr>
              <p:nvPr/>
            </p:nvGrpSpPr>
            <p:grpSpPr bwMode="auto">
              <a:xfrm>
                <a:off x="406" y="4224"/>
                <a:ext cx="768" cy="384"/>
                <a:chOff x="406" y="4224"/>
                <a:chExt cx="768" cy="384"/>
              </a:xfrm>
            </p:grpSpPr>
            <p:sp>
              <p:nvSpPr>
                <p:cNvPr id="14394" name="Rectangle 49"/>
                <p:cNvSpPr>
                  <a:spLocks noChangeArrowheads="1"/>
                </p:cNvSpPr>
                <p:nvPr/>
              </p:nvSpPr>
              <p:spPr bwMode="auto">
                <a:xfrm>
                  <a:off x="449" y="4224"/>
                  <a:ext cx="682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29,93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395" name="Rectangle 142"/>
                <p:cNvSpPr>
                  <a:spLocks noChangeArrowheads="1"/>
                </p:cNvSpPr>
                <p:nvPr/>
              </p:nvSpPr>
              <p:spPr bwMode="auto">
                <a:xfrm>
                  <a:off x="406" y="4224"/>
                  <a:ext cx="76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88" name="Group 145"/>
              <p:cNvGrpSpPr>
                <a:grpSpLocks/>
              </p:cNvGrpSpPr>
              <p:nvPr/>
            </p:nvGrpSpPr>
            <p:grpSpPr bwMode="auto">
              <a:xfrm>
                <a:off x="1174" y="4224"/>
                <a:ext cx="725" cy="384"/>
                <a:chOff x="1174" y="4224"/>
                <a:chExt cx="725" cy="384"/>
              </a:xfrm>
            </p:grpSpPr>
            <p:sp>
              <p:nvSpPr>
                <p:cNvPr id="14392" name="Rectangle 50"/>
                <p:cNvSpPr>
                  <a:spLocks noChangeArrowheads="1"/>
                </p:cNvSpPr>
                <p:nvPr/>
              </p:nvSpPr>
              <p:spPr bwMode="auto">
                <a:xfrm>
                  <a:off x="1217" y="4224"/>
                  <a:ext cx="639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7,79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393" name="Rectangle 144"/>
                <p:cNvSpPr>
                  <a:spLocks noChangeArrowheads="1"/>
                </p:cNvSpPr>
                <p:nvPr/>
              </p:nvSpPr>
              <p:spPr bwMode="auto">
                <a:xfrm>
                  <a:off x="1174" y="4224"/>
                  <a:ext cx="72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89" name="Group 147"/>
              <p:cNvGrpSpPr>
                <a:grpSpLocks/>
              </p:cNvGrpSpPr>
              <p:nvPr/>
            </p:nvGrpSpPr>
            <p:grpSpPr bwMode="auto">
              <a:xfrm>
                <a:off x="1899" y="4224"/>
                <a:ext cx="862" cy="384"/>
                <a:chOff x="1899" y="4224"/>
                <a:chExt cx="862" cy="384"/>
              </a:xfrm>
            </p:grpSpPr>
            <p:sp>
              <p:nvSpPr>
                <p:cNvPr id="14390" name="Rectangle 51"/>
                <p:cNvSpPr>
                  <a:spLocks noChangeArrowheads="1"/>
                </p:cNvSpPr>
                <p:nvPr/>
              </p:nvSpPr>
              <p:spPr bwMode="auto">
                <a:xfrm>
                  <a:off x="1942" y="4224"/>
                  <a:ext cx="77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000">
                      <a:latin typeface="Arial" pitchFamily="34" charset="0"/>
                      <a:cs typeface="Arial" pitchFamily="34" charset="0"/>
                    </a:rPr>
                    <a:t>20,87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4391" name="Rectangle 146"/>
                <p:cNvSpPr>
                  <a:spLocks noChangeArrowheads="1"/>
                </p:cNvSpPr>
                <p:nvPr/>
              </p:nvSpPr>
              <p:spPr bwMode="auto">
                <a:xfrm>
                  <a:off x="1899" y="4224"/>
                  <a:ext cx="86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14341" name="Rectangle 149"/>
            <p:cNvSpPr>
              <a:spLocks noChangeArrowheads="1"/>
            </p:cNvSpPr>
            <p:nvPr/>
          </p:nvSpPr>
          <p:spPr bwMode="auto">
            <a:xfrm>
              <a:off x="-3" y="-3"/>
              <a:ext cx="2767" cy="4614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Participação Brasileira nas Exportações Mundiais </a:t>
            </a:r>
            <a:r>
              <a:rPr lang="pt-BR" smtClean="0"/>
              <a:t> </a:t>
            </a:r>
          </a:p>
        </p:txBody>
      </p:sp>
      <p:grpSp>
        <p:nvGrpSpPr>
          <p:cNvPr id="15363" name="Group 59"/>
          <p:cNvGrpSpPr>
            <a:grpSpLocks/>
          </p:cNvGrpSpPr>
          <p:nvPr/>
        </p:nvGrpSpPr>
        <p:grpSpPr bwMode="auto">
          <a:xfrm>
            <a:off x="1447800" y="2514600"/>
            <a:ext cx="5867400" cy="4114800"/>
            <a:chOff x="0" y="0"/>
            <a:chExt cx="2130" cy="4794"/>
          </a:xfrm>
        </p:grpSpPr>
        <p:sp>
          <p:nvSpPr>
            <p:cNvPr id="15364" name="Rectangle 7"/>
            <p:cNvSpPr>
              <a:spLocks noChangeArrowheads="1"/>
            </p:cNvSpPr>
            <p:nvPr/>
          </p:nvSpPr>
          <p:spPr bwMode="auto">
            <a:xfrm>
              <a:off x="6" y="486"/>
              <a:ext cx="48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200">
                  <a:latin typeface="Arial" pitchFamily="34" charset="0"/>
                  <a:cs typeface="Times New Roman" pitchFamily="18" charset="0"/>
                </a:rPr>
                <a:t> </a:t>
              </a: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65" name="Rectangle 8"/>
            <p:cNvSpPr>
              <a:spLocks noChangeArrowheads="1"/>
            </p:cNvSpPr>
            <p:nvPr/>
          </p:nvSpPr>
          <p:spPr bwMode="auto">
            <a:xfrm>
              <a:off x="494" y="486"/>
              <a:ext cx="551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(em USS 1000)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66" name="Rectangle 9"/>
            <p:cNvSpPr>
              <a:spLocks noChangeArrowheads="1"/>
            </p:cNvSpPr>
            <p:nvPr/>
          </p:nvSpPr>
          <p:spPr bwMode="auto">
            <a:xfrm>
              <a:off x="1045" y="486"/>
              <a:ext cx="533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200">
                  <a:latin typeface="Arial" pitchFamily="34" charset="0"/>
                  <a:cs typeface="Times New Roman" pitchFamily="18" charset="0"/>
                </a:rPr>
                <a:t> </a:t>
              </a: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67" name="Rectangle 10"/>
            <p:cNvSpPr>
              <a:spLocks noChangeArrowheads="1"/>
            </p:cNvSpPr>
            <p:nvPr/>
          </p:nvSpPr>
          <p:spPr bwMode="auto">
            <a:xfrm>
              <a:off x="1578" y="486"/>
              <a:ext cx="51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200">
                  <a:latin typeface="Arial" pitchFamily="34" charset="0"/>
                  <a:cs typeface="Times New Roman" pitchFamily="18" charset="0"/>
                </a:rPr>
                <a:t> </a:t>
              </a: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68" name="Rectangle 11"/>
            <p:cNvSpPr>
              <a:spLocks noChangeArrowheads="1"/>
            </p:cNvSpPr>
            <p:nvPr/>
          </p:nvSpPr>
          <p:spPr bwMode="auto">
            <a:xfrm>
              <a:off x="6" y="966"/>
              <a:ext cx="48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Soja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69" name="Rectangle 12"/>
            <p:cNvSpPr>
              <a:spLocks noChangeArrowheads="1"/>
            </p:cNvSpPr>
            <p:nvPr/>
          </p:nvSpPr>
          <p:spPr bwMode="auto">
            <a:xfrm>
              <a:off x="494" y="966"/>
              <a:ext cx="551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  5.395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70" name="Rectangle 13"/>
            <p:cNvSpPr>
              <a:spLocks noChangeArrowheads="1"/>
            </p:cNvSpPr>
            <p:nvPr/>
          </p:nvSpPr>
          <p:spPr bwMode="auto">
            <a:xfrm>
              <a:off x="1045" y="966"/>
              <a:ext cx="533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15.575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71" name="Rectangle 14"/>
            <p:cNvSpPr>
              <a:spLocks noChangeArrowheads="1"/>
            </p:cNvSpPr>
            <p:nvPr/>
          </p:nvSpPr>
          <p:spPr bwMode="auto">
            <a:xfrm>
              <a:off x="1578" y="966"/>
              <a:ext cx="51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r"/>
              <a:r>
                <a:rPr lang="en-US" sz="1000">
                  <a:latin typeface="Arial" pitchFamily="34" charset="0"/>
                  <a:cs typeface="Arial" pitchFamily="34" charset="0"/>
                </a:rPr>
                <a:t>34,6</a:t>
              </a:r>
              <a:endParaRPr lang="en-US" sz="1200">
                <a:cs typeface="Times New Roman" pitchFamily="18" charset="0"/>
              </a:endParaRPr>
            </a:p>
            <a:p>
              <a:pPr algn="r"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72" name="Rectangle 15"/>
            <p:cNvSpPr>
              <a:spLocks noChangeArrowheads="1"/>
            </p:cNvSpPr>
            <p:nvPr/>
          </p:nvSpPr>
          <p:spPr bwMode="auto">
            <a:xfrm>
              <a:off x="6" y="1446"/>
              <a:ext cx="48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Açúcar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73" name="Rectangle 16"/>
            <p:cNvSpPr>
              <a:spLocks noChangeArrowheads="1"/>
            </p:cNvSpPr>
            <p:nvPr/>
          </p:nvSpPr>
          <p:spPr bwMode="auto">
            <a:xfrm>
              <a:off x="494" y="1446"/>
              <a:ext cx="551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  2.640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74" name="Rectangle 17"/>
            <p:cNvSpPr>
              <a:spLocks noChangeArrowheads="1"/>
            </p:cNvSpPr>
            <p:nvPr/>
          </p:nvSpPr>
          <p:spPr bwMode="auto">
            <a:xfrm>
              <a:off x="1045" y="1446"/>
              <a:ext cx="533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11.323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75" name="Rectangle 18"/>
            <p:cNvSpPr>
              <a:spLocks noChangeArrowheads="1"/>
            </p:cNvSpPr>
            <p:nvPr/>
          </p:nvSpPr>
          <p:spPr bwMode="auto">
            <a:xfrm>
              <a:off x="1578" y="1446"/>
              <a:ext cx="51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r"/>
              <a:r>
                <a:rPr lang="en-US" sz="1000">
                  <a:latin typeface="Arial" pitchFamily="34" charset="0"/>
                  <a:cs typeface="Arial" pitchFamily="34" charset="0"/>
                </a:rPr>
                <a:t>23,3</a:t>
              </a:r>
              <a:endParaRPr lang="en-US" sz="1200">
                <a:cs typeface="Times New Roman" pitchFamily="18" charset="0"/>
              </a:endParaRPr>
            </a:p>
            <a:p>
              <a:pPr algn="r"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76" name="Rectangle 19"/>
            <p:cNvSpPr>
              <a:spLocks noChangeArrowheads="1"/>
            </p:cNvSpPr>
            <p:nvPr/>
          </p:nvSpPr>
          <p:spPr bwMode="auto">
            <a:xfrm>
              <a:off x="6" y="1926"/>
              <a:ext cx="48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Café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77" name="Rectangle 20"/>
            <p:cNvSpPr>
              <a:spLocks noChangeArrowheads="1"/>
            </p:cNvSpPr>
            <p:nvPr/>
          </p:nvSpPr>
          <p:spPr bwMode="auto">
            <a:xfrm>
              <a:off x="494" y="1926"/>
              <a:ext cx="551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  1.759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78" name="Rectangle 21"/>
            <p:cNvSpPr>
              <a:spLocks noChangeArrowheads="1"/>
            </p:cNvSpPr>
            <p:nvPr/>
          </p:nvSpPr>
          <p:spPr bwMode="auto">
            <a:xfrm>
              <a:off x="1045" y="1926"/>
              <a:ext cx="533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  9.117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79" name="Rectangle 22"/>
            <p:cNvSpPr>
              <a:spLocks noChangeArrowheads="1"/>
            </p:cNvSpPr>
            <p:nvPr/>
          </p:nvSpPr>
          <p:spPr bwMode="auto">
            <a:xfrm>
              <a:off x="1578" y="1926"/>
              <a:ext cx="51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r"/>
              <a:r>
                <a:rPr lang="en-US" sz="1000">
                  <a:latin typeface="Arial" pitchFamily="34" charset="0"/>
                  <a:cs typeface="Arial" pitchFamily="34" charset="0"/>
                </a:rPr>
                <a:t>19,3</a:t>
              </a:r>
              <a:endParaRPr lang="en-US" sz="1200">
                <a:cs typeface="Times New Roman" pitchFamily="18" charset="0"/>
              </a:endParaRPr>
            </a:p>
            <a:p>
              <a:pPr algn="r"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80" name="Rectangle 23"/>
            <p:cNvSpPr>
              <a:spLocks noChangeArrowheads="1"/>
            </p:cNvSpPr>
            <p:nvPr/>
          </p:nvSpPr>
          <p:spPr bwMode="auto">
            <a:xfrm>
              <a:off x="6" y="2406"/>
              <a:ext cx="48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Algodão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81" name="Rectangle 24"/>
            <p:cNvSpPr>
              <a:spLocks noChangeArrowheads="1"/>
            </p:cNvSpPr>
            <p:nvPr/>
          </p:nvSpPr>
          <p:spPr bwMode="auto">
            <a:xfrm>
              <a:off x="494" y="2406"/>
              <a:ext cx="551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    406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82" name="Rectangle 25"/>
            <p:cNvSpPr>
              <a:spLocks noChangeArrowheads="1"/>
            </p:cNvSpPr>
            <p:nvPr/>
          </p:nvSpPr>
          <p:spPr bwMode="auto">
            <a:xfrm>
              <a:off x="1045" y="2406"/>
              <a:ext cx="533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  9.673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83" name="Rectangle 26"/>
            <p:cNvSpPr>
              <a:spLocks noChangeArrowheads="1"/>
            </p:cNvSpPr>
            <p:nvPr/>
          </p:nvSpPr>
          <p:spPr bwMode="auto">
            <a:xfrm>
              <a:off x="1578" y="2406"/>
              <a:ext cx="51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r"/>
              <a:r>
                <a:rPr lang="en-US" sz="1000">
                  <a:latin typeface="Arial" pitchFamily="34" charset="0"/>
                  <a:cs typeface="Arial" pitchFamily="34" charset="0"/>
                </a:rPr>
                <a:t>4,2</a:t>
              </a:r>
              <a:endParaRPr lang="en-US" sz="1200">
                <a:cs typeface="Times New Roman" pitchFamily="18" charset="0"/>
              </a:endParaRPr>
            </a:p>
            <a:p>
              <a:pPr algn="r"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84" name="Rectangle 27"/>
            <p:cNvSpPr>
              <a:spLocks noChangeArrowheads="1"/>
            </p:cNvSpPr>
            <p:nvPr/>
          </p:nvSpPr>
          <p:spPr bwMode="auto">
            <a:xfrm>
              <a:off x="6" y="2886"/>
              <a:ext cx="48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Cacau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85" name="Rectangle 28"/>
            <p:cNvSpPr>
              <a:spLocks noChangeArrowheads="1"/>
            </p:cNvSpPr>
            <p:nvPr/>
          </p:nvSpPr>
          <p:spPr bwMode="auto">
            <a:xfrm>
              <a:off x="494" y="2886"/>
              <a:ext cx="551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    162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86" name="Rectangle 29"/>
            <p:cNvSpPr>
              <a:spLocks noChangeArrowheads="1"/>
            </p:cNvSpPr>
            <p:nvPr/>
          </p:nvSpPr>
          <p:spPr bwMode="auto">
            <a:xfrm>
              <a:off x="1045" y="2886"/>
              <a:ext cx="533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  4.176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87" name="Rectangle 30"/>
            <p:cNvSpPr>
              <a:spLocks noChangeArrowheads="1"/>
            </p:cNvSpPr>
            <p:nvPr/>
          </p:nvSpPr>
          <p:spPr bwMode="auto">
            <a:xfrm>
              <a:off x="1578" y="2886"/>
              <a:ext cx="51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r"/>
              <a:r>
                <a:rPr lang="en-US" sz="1000">
                  <a:latin typeface="Arial" pitchFamily="34" charset="0"/>
                  <a:cs typeface="Arial" pitchFamily="34" charset="0"/>
                </a:rPr>
                <a:t>3,9</a:t>
              </a:r>
              <a:endParaRPr lang="en-US" sz="1200">
                <a:cs typeface="Times New Roman" pitchFamily="18" charset="0"/>
              </a:endParaRPr>
            </a:p>
            <a:p>
              <a:pPr algn="r"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88" name="Rectangle 31"/>
            <p:cNvSpPr>
              <a:spLocks noChangeArrowheads="1"/>
            </p:cNvSpPr>
            <p:nvPr/>
          </p:nvSpPr>
          <p:spPr bwMode="auto">
            <a:xfrm>
              <a:off x="6" y="3366"/>
              <a:ext cx="48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Carne bovina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89" name="Rectangle 32"/>
            <p:cNvSpPr>
              <a:spLocks noChangeArrowheads="1"/>
            </p:cNvSpPr>
            <p:nvPr/>
          </p:nvSpPr>
          <p:spPr bwMode="auto">
            <a:xfrm>
              <a:off x="494" y="3366"/>
              <a:ext cx="551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  2.522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90" name="Rectangle 33"/>
            <p:cNvSpPr>
              <a:spLocks noChangeArrowheads="1"/>
            </p:cNvSpPr>
            <p:nvPr/>
          </p:nvSpPr>
          <p:spPr bwMode="auto">
            <a:xfrm>
              <a:off x="1045" y="3366"/>
              <a:ext cx="533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18.580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91" name="Rectangle 34"/>
            <p:cNvSpPr>
              <a:spLocks noChangeArrowheads="1"/>
            </p:cNvSpPr>
            <p:nvPr/>
          </p:nvSpPr>
          <p:spPr bwMode="auto">
            <a:xfrm>
              <a:off x="1578" y="3366"/>
              <a:ext cx="51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r"/>
              <a:r>
                <a:rPr lang="en-US" sz="1000">
                  <a:latin typeface="Arial" pitchFamily="34" charset="0"/>
                  <a:cs typeface="Arial" pitchFamily="34" charset="0"/>
                </a:rPr>
                <a:t>13,6</a:t>
              </a:r>
              <a:endParaRPr lang="en-US" sz="1200">
                <a:cs typeface="Times New Roman" pitchFamily="18" charset="0"/>
              </a:endParaRPr>
            </a:p>
            <a:p>
              <a:pPr algn="r"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92" name="Rectangle 35"/>
            <p:cNvSpPr>
              <a:spLocks noChangeArrowheads="1"/>
            </p:cNvSpPr>
            <p:nvPr/>
          </p:nvSpPr>
          <p:spPr bwMode="auto">
            <a:xfrm>
              <a:off x="6" y="3846"/>
              <a:ext cx="488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Carne aves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93" name="Rectangle 36"/>
            <p:cNvSpPr>
              <a:spLocks noChangeArrowheads="1"/>
            </p:cNvSpPr>
            <p:nvPr/>
          </p:nvSpPr>
          <p:spPr bwMode="auto">
            <a:xfrm>
              <a:off x="494" y="3846"/>
              <a:ext cx="551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  2.708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94" name="Rectangle 37"/>
            <p:cNvSpPr>
              <a:spLocks noChangeArrowheads="1"/>
            </p:cNvSpPr>
            <p:nvPr/>
          </p:nvSpPr>
          <p:spPr bwMode="auto">
            <a:xfrm>
              <a:off x="1045" y="3846"/>
              <a:ext cx="533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1000">
                  <a:latin typeface="Arial" pitchFamily="34" charset="0"/>
                  <a:cs typeface="Arial" pitchFamily="34" charset="0"/>
                </a:rPr>
                <a:t>              8.547 </a:t>
              </a:r>
              <a:endParaRPr lang="en-US" sz="1200">
                <a:cs typeface="Times New Roman" pitchFamily="18" charset="0"/>
              </a:endParaRPr>
            </a:p>
            <a:p>
              <a:pPr eaLnBrk="0" hangingPunct="0"/>
              <a:endParaRPr lang="en-US">
                <a:latin typeface="Arial" pitchFamily="34" charset="0"/>
              </a:endParaRPr>
            </a:p>
          </p:txBody>
        </p:sp>
        <p:sp>
          <p:nvSpPr>
            <p:cNvPr id="15395" name="Rectangle 38"/>
            <p:cNvSpPr>
              <a:spLocks noChangeArrowheads="1"/>
            </p:cNvSpPr>
            <p:nvPr/>
          </p:nvSpPr>
          <p:spPr bwMode="auto">
            <a:xfrm>
              <a:off x="1578" y="3846"/>
              <a:ext cx="51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r"/>
              <a:r>
                <a:rPr lang="en-US" sz="1000">
                  <a:latin typeface="Arial" pitchFamily="34" charset="0"/>
                  <a:cs typeface="Arial" pitchFamily="34" charset="0"/>
                </a:rPr>
                <a:t>31,7</a:t>
              </a:r>
              <a:endParaRPr lang="en-US" sz="1200">
                <a:cs typeface="Times New Roman" pitchFamily="18" charset="0"/>
              </a:endParaRPr>
            </a:p>
            <a:p>
              <a:pPr algn="r" eaLnBrk="0" hangingPunct="0"/>
              <a:endParaRPr lang="en-US">
                <a:latin typeface="Arial" pitchFamily="34" charset="0"/>
              </a:endParaRPr>
            </a:p>
          </p:txBody>
        </p:sp>
        <p:grpSp>
          <p:nvGrpSpPr>
            <p:cNvPr id="15396" name="Group 44"/>
            <p:cNvGrpSpPr>
              <a:grpSpLocks/>
            </p:cNvGrpSpPr>
            <p:nvPr/>
          </p:nvGrpSpPr>
          <p:grpSpPr bwMode="auto">
            <a:xfrm>
              <a:off x="0" y="0"/>
              <a:ext cx="500" cy="474"/>
              <a:chOff x="0" y="0"/>
              <a:chExt cx="500" cy="474"/>
            </a:xfrm>
          </p:grpSpPr>
          <p:sp>
            <p:nvSpPr>
              <p:cNvPr id="15418" name="Rectangle 3"/>
              <p:cNvSpPr>
                <a:spLocks noChangeArrowheads="1"/>
              </p:cNvSpPr>
              <p:nvPr/>
            </p:nvSpPr>
            <p:spPr bwMode="auto">
              <a:xfrm>
                <a:off x="6" y="6"/>
                <a:ext cx="488" cy="4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100" b="1">
                    <a:latin typeface="Arial" pitchFamily="34" charset="0"/>
                    <a:cs typeface="Arial" pitchFamily="34" charset="0"/>
                  </a:rPr>
                  <a:t>Produto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15419" name="Rectangle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" cy="47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15397" name="Group 46"/>
            <p:cNvGrpSpPr>
              <a:grpSpLocks/>
            </p:cNvGrpSpPr>
            <p:nvPr/>
          </p:nvGrpSpPr>
          <p:grpSpPr bwMode="auto">
            <a:xfrm>
              <a:off x="500" y="0"/>
              <a:ext cx="563" cy="474"/>
              <a:chOff x="500" y="0"/>
              <a:chExt cx="563" cy="474"/>
            </a:xfrm>
          </p:grpSpPr>
          <p:sp>
            <p:nvSpPr>
              <p:cNvPr id="15416" name="Rectangle 4"/>
              <p:cNvSpPr>
                <a:spLocks noChangeArrowheads="1"/>
              </p:cNvSpPr>
              <p:nvPr/>
            </p:nvSpPr>
            <p:spPr bwMode="auto">
              <a:xfrm>
                <a:off x="506" y="6"/>
                <a:ext cx="551" cy="4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Brasil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15417" name="Rectangle 45"/>
              <p:cNvSpPr>
                <a:spLocks noChangeArrowheads="1"/>
              </p:cNvSpPr>
              <p:nvPr/>
            </p:nvSpPr>
            <p:spPr bwMode="auto">
              <a:xfrm>
                <a:off x="500" y="0"/>
                <a:ext cx="563" cy="47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15398" name="Group 48"/>
            <p:cNvGrpSpPr>
              <a:grpSpLocks/>
            </p:cNvGrpSpPr>
            <p:nvPr/>
          </p:nvGrpSpPr>
          <p:grpSpPr bwMode="auto">
            <a:xfrm>
              <a:off x="1063" y="0"/>
              <a:ext cx="545" cy="474"/>
              <a:chOff x="1063" y="0"/>
              <a:chExt cx="545" cy="474"/>
            </a:xfrm>
          </p:grpSpPr>
          <p:sp>
            <p:nvSpPr>
              <p:cNvPr id="15414" name="Rectangle 5"/>
              <p:cNvSpPr>
                <a:spLocks noChangeArrowheads="1"/>
              </p:cNvSpPr>
              <p:nvPr/>
            </p:nvSpPr>
            <p:spPr bwMode="auto">
              <a:xfrm>
                <a:off x="1069" y="6"/>
                <a:ext cx="533" cy="4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Mundo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15415" name="Rectangle 47"/>
              <p:cNvSpPr>
                <a:spLocks noChangeArrowheads="1"/>
              </p:cNvSpPr>
              <p:nvPr/>
            </p:nvSpPr>
            <p:spPr bwMode="auto">
              <a:xfrm>
                <a:off x="1063" y="0"/>
                <a:ext cx="545" cy="47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15399" name="Group 50"/>
            <p:cNvGrpSpPr>
              <a:grpSpLocks/>
            </p:cNvGrpSpPr>
            <p:nvPr/>
          </p:nvGrpSpPr>
          <p:grpSpPr bwMode="auto">
            <a:xfrm>
              <a:off x="1608" y="0"/>
              <a:ext cx="522" cy="474"/>
              <a:chOff x="1608" y="0"/>
              <a:chExt cx="522" cy="474"/>
            </a:xfrm>
          </p:grpSpPr>
          <p:sp>
            <p:nvSpPr>
              <p:cNvPr id="15412" name="Rectangle 6"/>
              <p:cNvSpPr>
                <a:spLocks noChangeArrowheads="1"/>
              </p:cNvSpPr>
              <p:nvPr/>
            </p:nvSpPr>
            <p:spPr bwMode="auto">
              <a:xfrm>
                <a:off x="1614" y="6"/>
                <a:ext cx="510" cy="4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Participação %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15413" name="Rectangle 49"/>
              <p:cNvSpPr>
                <a:spLocks noChangeArrowheads="1"/>
              </p:cNvSpPr>
              <p:nvPr/>
            </p:nvSpPr>
            <p:spPr bwMode="auto">
              <a:xfrm>
                <a:off x="1608" y="0"/>
                <a:ext cx="522" cy="47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15400" name="Group 52"/>
            <p:cNvGrpSpPr>
              <a:grpSpLocks/>
            </p:cNvGrpSpPr>
            <p:nvPr/>
          </p:nvGrpSpPr>
          <p:grpSpPr bwMode="auto">
            <a:xfrm>
              <a:off x="0" y="4320"/>
              <a:ext cx="500" cy="474"/>
              <a:chOff x="0" y="4320"/>
              <a:chExt cx="500" cy="474"/>
            </a:xfrm>
          </p:grpSpPr>
          <p:sp>
            <p:nvSpPr>
              <p:cNvPr id="15410" name="Rectangle 39"/>
              <p:cNvSpPr>
                <a:spLocks noChangeArrowheads="1"/>
              </p:cNvSpPr>
              <p:nvPr/>
            </p:nvSpPr>
            <p:spPr bwMode="auto">
              <a:xfrm>
                <a:off x="6" y="4326"/>
                <a:ext cx="488" cy="4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Carne suína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15411" name="Rectangle 51"/>
              <p:cNvSpPr>
                <a:spLocks noChangeArrowheads="1"/>
              </p:cNvSpPr>
              <p:nvPr/>
            </p:nvSpPr>
            <p:spPr bwMode="auto">
              <a:xfrm>
                <a:off x="0" y="4320"/>
                <a:ext cx="500" cy="47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15401" name="Group 54"/>
            <p:cNvGrpSpPr>
              <a:grpSpLocks/>
            </p:cNvGrpSpPr>
            <p:nvPr/>
          </p:nvGrpSpPr>
          <p:grpSpPr bwMode="auto">
            <a:xfrm>
              <a:off x="500" y="4320"/>
              <a:ext cx="563" cy="474"/>
              <a:chOff x="500" y="4320"/>
              <a:chExt cx="563" cy="474"/>
            </a:xfrm>
          </p:grpSpPr>
          <p:sp>
            <p:nvSpPr>
              <p:cNvPr id="15408" name="Rectangle 40"/>
              <p:cNvSpPr>
                <a:spLocks noChangeArrowheads="1"/>
              </p:cNvSpPr>
              <p:nvPr/>
            </p:nvSpPr>
            <p:spPr bwMode="auto">
              <a:xfrm>
                <a:off x="506" y="4326"/>
                <a:ext cx="551" cy="4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                744 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15409" name="Rectangle 53"/>
              <p:cNvSpPr>
                <a:spLocks noChangeArrowheads="1"/>
              </p:cNvSpPr>
              <p:nvPr/>
            </p:nvSpPr>
            <p:spPr bwMode="auto">
              <a:xfrm>
                <a:off x="500" y="4320"/>
                <a:ext cx="563" cy="47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15402" name="Group 56"/>
            <p:cNvGrpSpPr>
              <a:grpSpLocks/>
            </p:cNvGrpSpPr>
            <p:nvPr/>
          </p:nvGrpSpPr>
          <p:grpSpPr bwMode="auto">
            <a:xfrm>
              <a:off x="1063" y="4320"/>
              <a:ext cx="545" cy="474"/>
              <a:chOff x="1063" y="4320"/>
              <a:chExt cx="545" cy="474"/>
            </a:xfrm>
          </p:grpSpPr>
          <p:sp>
            <p:nvSpPr>
              <p:cNvPr id="15406" name="Rectangle 41"/>
              <p:cNvSpPr>
                <a:spLocks noChangeArrowheads="1"/>
              </p:cNvSpPr>
              <p:nvPr/>
            </p:nvSpPr>
            <p:spPr bwMode="auto">
              <a:xfrm>
                <a:off x="1069" y="4326"/>
                <a:ext cx="533" cy="4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            22.174 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15407" name="Rectangle 55"/>
              <p:cNvSpPr>
                <a:spLocks noChangeArrowheads="1"/>
              </p:cNvSpPr>
              <p:nvPr/>
            </p:nvSpPr>
            <p:spPr bwMode="auto">
              <a:xfrm>
                <a:off x="1063" y="4320"/>
                <a:ext cx="545" cy="47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15403" name="Group 58"/>
            <p:cNvGrpSpPr>
              <a:grpSpLocks/>
            </p:cNvGrpSpPr>
            <p:nvPr/>
          </p:nvGrpSpPr>
          <p:grpSpPr bwMode="auto">
            <a:xfrm>
              <a:off x="1608" y="4320"/>
              <a:ext cx="522" cy="474"/>
              <a:chOff x="1608" y="4320"/>
              <a:chExt cx="522" cy="474"/>
            </a:xfrm>
          </p:grpSpPr>
          <p:sp>
            <p:nvSpPr>
              <p:cNvPr id="15404" name="Rectangle 42"/>
              <p:cNvSpPr>
                <a:spLocks noChangeArrowheads="1"/>
              </p:cNvSpPr>
              <p:nvPr/>
            </p:nvSpPr>
            <p:spPr bwMode="auto">
              <a:xfrm>
                <a:off x="1614" y="4326"/>
                <a:ext cx="510" cy="4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3,4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15405" name="Rectangle 57"/>
              <p:cNvSpPr>
                <a:spLocks noChangeArrowheads="1"/>
              </p:cNvSpPr>
              <p:nvPr/>
            </p:nvSpPr>
            <p:spPr bwMode="auto">
              <a:xfrm>
                <a:off x="1608" y="4320"/>
                <a:ext cx="522" cy="47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POLÍTICAS ESTRUTURANTES</a:t>
            </a:r>
          </a:p>
        </p:txBody>
      </p:sp>
      <p:sp>
        <p:nvSpPr>
          <p:cNvPr id="16387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São as Políticas que Criaram a Base Necessária para a Expansão e Boom Posterior do Agronegócio no Brasil:</a:t>
            </a:r>
          </a:p>
          <a:p>
            <a:pPr>
              <a:buFont typeface="Wingdings" pitchFamily="2" charset="2"/>
              <a:buNone/>
            </a:pPr>
            <a:r>
              <a:rPr lang="pt-BR" sz="3200" smtClean="0">
                <a:solidFill>
                  <a:srgbClr val="FF0000"/>
                </a:solidFill>
              </a:rPr>
              <a:t>1-Desenvolvimento Tecnológico</a:t>
            </a:r>
          </a:p>
          <a:p>
            <a:pPr>
              <a:buFont typeface="Wingdings" pitchFamily="2" charset="2"/>
              <a:buNone/>
            </a:pPr>
            <a:r>
              <a:rPr lang="pt-BR" sz="3200" smtClean="0">
                <a:solidFill>
                  <a:srgbClr val="FF0000"/>
                </a:solidFill>
              </a:rPr>
              <a:t>2-Política de Terras.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8001000" cy="1524000"/>
          </a:xfrm>
        </p:spPr>
        <p:txBody>
          <a:bodyPr/>
          <a:lstStyle/>
          <a:p>
            <a:pPr eaLnBrk="1" hangingPunct="1"/>
            <a:r>
              <a:rPr lang="pt-BR" smtClean="0"/>
              <a:t> </a:t>
            </a:r>
            <a:r>
              <a:rPr lang="pt-BR" sz="2800" smtClean="0">
                <a:cs typeface="Times New Roman" pitchFamily="18" charset="0"/>
              </a:rPr>
              <a:t>DESENVOLVIMENTO TECNOLÓGICO E AGRONEGÓCIO</a:t>
            </a:r>
            <a:r>
              <a:rPr lang="pt-BR" smtClean="0">
                <a:cs typeface="Times New Roman" pitchFamily="18" charset="0"/>
              </a:rPr>
              <a:t/>
            </a:r>
            <a:br>
              <a:rPr lang="pt-BR" smtClean="0">
                <a:cs typeface="Times New Roman" pitchFamily="18" charset="0"/>
              </a:rPr>
            </a:br>
            <a:endParaRPr lang="pt-BR" smtClean="0">
              <a:cs typeface="Times New Roman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smtClean="0"/>
              <a:t>Técnicas de </a:t>
            </a:r>
            <a:r>
              <a:rPr lang="pt-BR" sz="1600" u="sng" smtClean="0"/>
              <a:t>manejo integrado de invasoras </a:t>
            </a:r>
            <a:r>
              <a:rPr lang="pt-BR" sz="1600" smtClean="0"/>
              <a:t>e de pragas que possibilitaram redução sensível na quantidade de agrotóxicos utilizados no seu controle.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smtClean="0"/>
              <a:t>Estudos sobre a nutrição da soja : adubação e da </a:t>
            </a:r>
            <a:r>
              <a:rPr lang="pt-BR" sz="1600" u="sng" smtClean="0"/>
              <a:t>calagem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smtClean="0"/>
              <a:t>Pesquisas com </a:t>
            </a:r>
            <a:r>
              <a:rPr lang="pt-BR" sz="1600" u="sng" smtClean="0"/>
              <a:t>micronutrientes</a:t>
            </a:r>
            <a:r>
              <a:rPr lang="pt-BR" sz="1600" smtClean="0"/>
              <a:t> que indicaram a necessidade de sua utilização, particularmente </a:t>
            </a:r>
            <a:r>
              <a:rPr lang="pt-BR" sz="1600" u="sng" smtClean="0"/>
              <a:t>nos Cerrados</a:t>
            </a:r>
            <a:r>
              <a:rPr lang="pt-BR" sz="1600" smtClean="0"/>
              <a:t>, para obterem-se máximos rendimentos.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smtClean="0"/>
              <a:t>Trabalho sobre manejo de solos e rotação de culturas que resultaram na substituição quase total da </a:t>
            </a:r>
            <a:r>
              <a:rPr lang="pt-BR" sz="1600" u="sng" smtClean="0"/>
              <a:t>semeadura convencional pela direta</a:t>
            </a:r>
            <a:r>
              <a:rPr lang="pt-BR" sz="1600" smtClean="0"/>
              <a:t>, com reflexos positivos na sustentabilidade dos sistemas produtivos.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smtClean="0"/>
              <a:t>O </a:t>
            </a:r>
            <a:r>
              <a:rPr lang="pt-BR" sz="1600" u="sng" smtClean="0"/>
              <a:t>zoneament</a:t>
            </a:r>
            <a:r>
              <a:rPr lang="pt-BR" sz="1600" smtClean="0"/>
              <a:t>o agroclimático da cultura desenvolvido pela Embrapa Soja que permitiu indicar as áreas mais aptas para a produção de soja no país.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•"/>
            </a:pPr>
            <a:r>
              <a:rPr lang="pt-BR" sz="1600" u="sng" smtClean="0"/>
              <a:t>Novos cultivares </a:t>
            </a:r>
            <a:r>
              <a:rPr lang="pt-BR" sz="1600" smtClean="0"/>
              <a:t>que geraram sementes graúdas com alto teor de proteína, : BR-36(QO), BRS 155(KR), BRS 213(AL), BRS 216(PN),IAC PL-1(QO), UFVTN 101(AL), UFVTN 102(AL), UFVTN 103(AL), UFVTN 104(AL), UFVTN 105(AL), UFVTNK 106(AL,KR).</a:t>
            </a:r>
          </a:p>
          <a:p>
            <a:pPr eaLnBrk="1" hangingPunct="1">
              <a:lnSpc>
                <a:spcPct val="90000"/>
              </a:lnSpc>
            </a:pPr>
            <a:r>
              <a:rPr lang="pt-BR" sz="1600" smtClean="0">
                <a:cs typeface="Times New Roman" pitchFamily="18" charset="0"/>
              </a:rPr>
              <a:t>TRANSGÊNICOS: Cultivares geneticamente modificado para tolerância a herbicidas pós-emergentes. MAPA 41 cultivares tolerantes ao glyphosate, denominadas “Roundup Ready”(RR</a:t>
            </a:r>
            <a:r>
              <a:rPr lang="pt-BR" sz="16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Áreas e valores destinados ao PRODECER em suas 3 fases</a:t>
            </a:r>
            <a:r>
              <a:rPr lang="pt-BR" smtClean="0"/>
              <a:t> </a:t>
            </a:r>
          </a:p>
        </p:txBody>
      </p:sp>
      <p:grpSp>
        <p:nvGrpSpPr>
          <p:cNvPr id="18435" name="Group 140"/>
          <p:cNvGrpSpPr>
            <a:grpSpLocks/>
          </p:cNvGrpSpPr>
          <p:nvPr/>
        </p:nvGrpSpPr>
        <p:grpSpPr bwMode="auto">
          <a:xfrm>
            <a:off x="990600" y="2286000"/>
            <a:ext cx="7543800" cy="4572000"/>
            <a:chOff x="-3" y="-3"/>
            <a:chExt cx="4267" cy="3863"/>
          </a:xfrm>
        </p:grpSpPr>
        <p:grpSp>
          <p:nvGrpSpPr>
            <p:cNvPr id="18436" name="Group 138"/>
            <p:cNvGrpSpPr>
              <a:grpSpLocks/>
            </p:cNvGrpSpPr>
            <p:nvPr/>
          </p:nvGrpSpPr>
          <p:grpSpPr bwMode="auto">
            <a:xfrm>
              <a:off x="0" y="0"/>
              <a:ext cx="4261" cy="3857"/>
              <a:chOff x="0" y="0"/>
              <a:chExt cx="4261" cy="3857"/>
            </a:xfrm>
          </p:grpSpPr>
          <p:grpSp>
            <p:nvGrpSpPr>
              <p:cNvPr id="18438" name="Group 49"/>
              <p:cNvGrpSpPr>
                <a:grpSpLocks/>
              </p:cNvGrpSpPr>
              <p:nvPr/>
            </p:nvGrpSpPr>
            <p:grpSpPr bwMode="auto">
              <a:xfrm>
                <a:off x="0" y="0"/>
                <a:ext cx="810" cy="518"/>
                <a:chOff x="0" y="0"/>
                <a:chExt cx="810" cy="518"/>
              </a:xfrm>
            </p:grpSpPr>
            <p:sp>
              <p:nvSpPr>
                <p:cNvPr id="18571" name="Rectangle 3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72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Estado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72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81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39" name="Group 51"/>
              <p:cNvGrpSpPr>
                <a:grpSpLocks/>
              </p:cNvGrpSpPr>
              <p:nvPr/>
            </p:nvGrpSpPr>
            <p:grpSpPr bwMode="auto">
              <a:xfrm>
                <a:off x="810" y="0"/>
                <a:ext cx="1296" cy="518"/>
                <a:chOff x="810" y="0"/>
                <a:chExt cx="1296" cy="518"/>
              </a:xfrm>
            </p:grpSpPr>
            <p:sp>
              <p:nvSpPr>
                <p:cNvPr id="18569" name="Rectangle 4"/>
                <p:cNvSpPr>
                  <a:spLocks noChangeArrowheads="1"/>
                </p:cNvSpPr>
                <p:nvPr/>
              </p:nvSpPr>
              <p:spPr bwMode="auto">
                <a:xfrm>
                  <a:off x="853" y="0"/>
                  <a:ext cx="121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Projetos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70" name="Rectangle 50"/>
                <p:cNvSpPr>
                  <a:spLocks noChangeArrowheads="1"/>
                </p:cNvSpPr>
                <p:nvPr/>
              </p:nvSpPr>
              <p:spPr bwMode="auto">
                <a:xfrm>
                  <a:off x="810" y="0"/>
                  <a:ext cx="129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40" name="Group 53"/>
              <p:cNvGrpSpPr>
                <a:grpSpLocks/>
              </p:cNvGrpSpPr>
              <p:nvPr/>
            </p:nvGrpSpPr>
            <p:grpSpPr bwMode="auto">
              <a:xfrm>
                <a:off x="2106" y="0"/>
                <a:ext cx="716" cy="518"/>
                <a:chOff x="2106" y="0"/>
                <a:chExt cx="716" cy="518"/>
              </a:xfrm>
            </p:grpSpPr>
            <p:sp>
              <p:nvSpPr>
                <p:cNvPr id="18567" name="Rectangle 5"/>
                <p:cNvSpPr>
                  <a:spLocks noChangeArrowheads="1"/>
                </p:cNvSpPr>
                <p:nvPr/>
              </p:nvSpPr>
              <p:spPr bwMode="auto">
                <a:xfrm>
                  <a:off x="2149" y="0"/>
                  <a:ext cx="63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Área Total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68" name="Rectangle 52"/>
                <p:cNvSpPr>
                  <a:spLocks noChangeArrowheads="1"/>
                </p:cNvSpPr>
                <p:nvPr/>
              </p:nvSpPr>
              <p:spPr bwMode="auto">
                <a:xfrm>
                  <a:off x="2106" y="0"/>
                  <a:ext cx="71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41" name="Group 55"/>
              <p:cNvGrpSpPr>
                <a:grpSpLocks/>
              </p:cNvGrpSpPr>
              <p:nvPr/>
            </p:nvGrpSpPr>
            <p:grpSpPr bwMode="auto">
              <a:xfrm>
                <a:off x="2822" y="0"/>
                <a:ext cx="734" cy="518"/>
                <a:chOff x="2822" y="0"/>
                <a:chExt cx="734" cy="518"/>
              </a:xfrm>
            </p:grpSpPr>
            <p:sp>
              <p:nvSpPr>
                <p:cNvPr id="18565" name="Rectangle 6"/>
                <p:cNvSpPr>
                  <a:spLocks noChangeArrowheads="1"/>
                </p:cNvSpPr>
                <p:nvPr/>
              </p:nvSpPr>
              <p:spPr bwMode="auto">
                <a:xfrm>
                  <a:off x="2865" y="0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Investimento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66" name="Rectangle 54"/>
                <p:cNvSpPr>
                  <a:spLocks noChangeArrowheads="1"/>
                </p:cNvSpPr>
                <p:nvPr/>
              </p:nvSpPr>
              <p:spPr bwMode="auto">
                <a:xfrm>
                  <a:off x="2822" y="0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42" name="Group 57"/>
              <p:cNvGrpSpPr>
                <a:grpSpLocks/>
              </p:cNvGrpSpPr>
              <p:nvPr/>
            </p:nvGrpSpPr>
            <p:grpSpPr bwMode="auto">
              <a:xfrm>
                <a:off x="3556" y="0"/>
                <a:ext cx="705" cy="518"/>
                <a:chOff x="3556" y="0"/>
                <a:chExt cx="705" cy="518"/>
              </a:xfrm>
            </p:grpSpPr>
            <p:sp>
              <p:nvSpPr>
                <p:cNvPr id="18563" name="Rectangle 7"/>
                <p:cNvSpPr>
                  <a:spLocks noChangeArrowheads="1"/>
                </p:cNvSpPr>
                <p:nvPr/>
              </p:nvSpPr>
              <p:spPr bwMode="auto">
                <a:xfrm>
                  <a:off x="3599" y="0"/>
                  <a:ext cx="61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Observações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64" name="Rectangle 56"/>
                <p:cNvSpPr>
                  <a:spLocks noChangeArrowheads="1"/>
                </p:cNvSpPr>
                <p:nvPr/>
              </p:nvSpPr>
              <p:spPr bwMode="auto">
                <a:xfrm>
                  <a:off x="3556" y="0"/>
                  <a:ext cx="70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43" name="Group 59"/>
              <p:cNvGrpSpPr>
                <a:grpSpLocks/>
              </p:cNvGrpSpPr>
              <p:nvPr/>
            </p:nvGrpSpPr>
            <p:grpSpPr bwMode="auto">
              <a:xfrm>
                <a:off x="0" y="518"/>
                <a:ext cx="810" cy="518"/>
                <a:chOff x="0" y="518"/>
                <a:chExt cx="810" cy="518"/>
              </a:xfrm>
            </p:grpSpPr>
            <p:sp>
              <p:nvSpPr>
                <p:cNvPr id="18561" name="Rectangle 8"/>
                <p:cNvSpPr>
                  <a:spLocks noChangeArrowheads="1"/>
                </p:cNvSpPr>
                <p:nvPr/>
              </p:nvSpPr>
              <p:spPr bwMode="auto">
                <a:xfrm>
                  <a:off x="43" y="518"/>
                  <a:ext cx="724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Minas Gerais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62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518"/>
                  <a:ext cx="81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44" name="Group 61"/>
              <p:cNvGrpSpPr>
                <a:grpSpLocks/>
              </p:cNvGrpSpPr>
              <p:nvPr/>
            </p:nvGrpSpPr>
            <p:grpSpPr bwMode="auto">
              <a:xfrm>
                <a:off x="810" y="518"/>
                <a:ext cx="1296" cy="518"/>
                <a:chOff x="810" y="518"/>
                <a:chExt cx="1296" cy="518"/>
              </a:xfrm>
            </p:grpSpPr>
            <p:sp>
              <p:nvSpPr>
                <p:cNvPr id="18559" name="Rectangle 9"/>
                <p:cNvSpPr>
                  <a:spLocks noChangeArrowheads="1"/>
                </p:cNvSpPr>
                <p:nvPr/>
              </p:nvSpPr>
              <p:spPr bwMode="auto">
                <a:xfrm>
                  <a:off x="853" y="518"/>
                  <a:ext cx="121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11 Projetos + 3 empresas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60" name="Rectangle 60"/>
                <p:cNvSpPr>
                  <a:spLocks noChangeArrowheads="1"/>
                </p:cNvSpPr>
                <p:nvPr/>
              </p:nvSpPr>
              <p:spPr bwMode="auto">
                <a:xfrm>
                  <a:off x="810" y="518"/>
                  <a:ext cx="129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45" name="Group 63"/>
              <p:cNvGrpSpPr>
                <a:grpSpLocks/>
              </p:cNvGrpSpPr>
              <p:nvPr/>
            </p:nvGrpSpPr>
            <p:grpSpPr bwMode="auto">
              <a:xfrm>
                <a:off x="2106" y="518"/>
                <a:ext cx="716" cy="518"/>
                <a:chOff x="2106" y="518"/>
                <a:chExt cx="716" cy="518"/>
              </a:xfrm>
            </p:grpSpPr>
            <p:sp>
              <p:nvSpPr>
                <p:cNvPr id="18557" name="Rectangle 10"/>
                <p:cNvSpPr>
                  <a:spLocks noChangeArrowheads="1"/>
                </p:cNvSpPr>
                <p:nvPr/>
              </p:nvSpPr>
              <p:spPr bwMode="auto">
                <a:xfrm>
                  <a:off x="2149" y="518"/>
                  <a:ext cx="63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151.250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58" name="Rectangle 62"/>
                <p:cNvSpPr>
                  <a:spLocks noChangeArrowheads="1"/>
                </p:cNvSpPr>
                <p:nvPr/>
              </p:nvSpPr>
              <p:spPr bwMode="auto">
                <a:xfrm>
                  <a:off x="2106" y="518"/>
                  <a:ext cx="71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46" name="Group 65"/>
              <p:cNvGrpSpPr>
                <a:grpSpLocks/>
              </p:cNvGrpSpPr>
              <p:nvPr/>
            </p:nvGrpSpPr>
            <p:grpSpPr bwMode="auto">
              <a:xfrm>
                <a:off x="2822" y="518"/>
                <a:ext cx="734" cy="518"/>
                <a:chOff x="2822" y="518"/>
                <a:chExt cx="734" cy="518"/>
              </a:xfrm>
            </p:grpSpPr>
            <p:sp>
              <p:nvSpPr>
                <p:cNvPr id="18555" name="Rectangle 11"/>
                <p:cNvSpPr>
                  <a:spLocks noChangeArrowheads="1"/>
                </p:cNvSpPr>
                <p:nvPr/>
              </p:nvSpPr>
              <p:spPr bwMode="auto">
                <a:xfrm>
                  <a:off x="2865" y="518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239.000.000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56" name="Rectangle 64"/>
                <p:cNvSpPr>
                  <a:spLocks noChangeArrowheads="1"/>
                </p:cNvSpPr>
                <p:nvPr/>
              </p:nvSpPr>
              <p:spPr bwMode="auto">
                <a:xfrm>
                  <a:off x="2822" y="518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47" name="Group 67"/>
              <p:cNvGrpSpPr>
                <a:grpSpLocks/>
              </p:cNvGrpSpPr>
              <p:nvPr/>
            </p:nvGrpSpPr>
            <p:grpSpPr bwMode="auto">
              <a:xfrm>
                <a:off x="3556" y="518"/>
                <a:ext cx="705" cy="518"/>
                <a:chOff x="3556" y="518"/>
                <a:chExt cx="705" cy="518"/>
              </a:xfrm>
            </p:grpSpPr>
            <p:sp>
              <p:nvSpPr>
                <p:cNvPr id="18553" name="Rectangle 12"/>
                <p:cNvSpPr>
                  <a:spLocks noChangeArrowheads="1"/>
                </p:cNvSpPr>
                <p:nvPr/>
              </p:nvSpPr>
              <p:spPr bwMode="auto">
                <a:xfrm>
                  <a:off x="3599" y="518"/>
                  <a:ext cx="619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P-I, P-II/P, P-II/E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54" name="Rectangle 66"/>
                <p:cNvSpPr>
                  <a:spLocks noChangeArrowheads="1"/>
                </p:cNvSpPr>
                <p:nvPr/>
              </p:nvSpPr>
              <p:spPr bwMode="auto">
                <a:xfrm>
                  <a:off x="3556" y="518"/>
                  <a:ext cx="705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48" name="Group 69"/>
              <p:cNvGrpSpPr>
                <a:grpSpLocks/>
              </p:cNvGrpSpPr>
              <p:nvPr/>
            </p:nvGrpSpPr>
            <p:grpSpPr bwMode="auto">
              <a:xfrm>
                <a:off x="0" y="1036"/>
                <a:ext cx="810" cy="403"/>
                <a:chOff x="0" y="1036"/>
                <a:chExt cx="810" cy="403"/>
              </a:xfrm>
            </p:grpSpPr>
            <p:sp>
              <p:nvSpPr>
                <p:cNvPr id="18551" name="Rectangle 13"/>
                <p:cNvSpPr>
                  <a:spLocks noChangeArrowheads="1"/>
                </p:cNvSpPr>
                <p:nvPr/>
              </p:nvSpPr>
              <p:spPr bwMode="auto">
                <a:xfrm>
                  <a:off x="43" y="1036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M. Grosso Sul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52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1036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49" name="Group 71"/>
              <p:cNvGrpSpPr>
                <a:grpSpLocks/>
              </p:cNvGrpSpPr>
              <p:nvPr/>
            </p:nvGrpSpPr>
            <p:grpSpPr bwMode="auto">
              <a:xfrm>
                <a:off x="810" y="1036"/>
                <a:ext cx="1296" cy="403"/>
                <a:chOff x="810" y="1036"/>
                <a:chExt cx="1296" cy="403"/>
              </a:xfrm>
            </p:grpSpPr>
            <p:sp>
              <p:nvSpPr>
                <p:cNvPr id="18549" name="Rectangle 14"/>
                <p:cNvSpPr>
                  <a:spLocks noChangeArrowheads="1"/>
                </p:cNvSpPr>
                <p:nvPr/>
              </p:nvSpPr>
              <p:spPr bwMode="auto">
                <a:xfrm>
                  <a:off x="853" y="1036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 Projeto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50" name="Rectangle 70"/>
                <p:cNvSpPr>
                  <a:spLocks noChangeArrowheads="1"/>
                </p:cNvSpPr>
                <p:nvPr/>
              </p:nvSpPr>
              <p:spPr bwMode="auto">
                <a:xfrm>
                  <a:off x="810" y="1036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50" name="Group 73"/>
              <p:cNvGrpSpPr>
                <a:grpSpLocks/>
              </p:cNvGrpSpPr>
              <p:nvPr/>
            </p:nvGrpSpPr>
            <p:grpSpPr bwMode="auto">
              <a:xfrm>
                <a:off x="2106" y="1036"/>
                <a:ext cx="716" cy="403"/>
                <a:chOff x="2106" y="1036"/>
                <a:chExt cx="716" cy="403"/>
              </a:xfrm>
            </p:grpSpPr>
            <p:sp>
              <p:nvSpPr>
                <p:cNvPr id="18547" name="Rectangle 15"/>
                <p:cNvSpPr>
                  <a:spLocks noChangeArrowheads="1"/>
                </p:cNvSpPr>
                <p:nvPr/>
              </p:nvSpPr>
              <p:spPr bwMode="auto">
                <a:xfrm>
                  <a:off x="2149" y="1036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22.000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48" name="Rectangle 72"/>
                <p:cNvSpPr>
                  <a:spLocks noChangeArrowheads="1"/>
                </p:cNvSpPr>
                <p:nvPr/>
              </p:nvSpPr>
              <p:spPr bwMode="auto">
                <a:xfrm>
                  <a:off x="2106" y="1036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51" name="Group 75"/>
              <p:cNvGrpSpPr>
                <a:grpSpLocks/>
              </p:cNvGrpSpPr>
              <p:nvPr/>
            </p:nvGrpSpPr>
            <p:grpSpPr bwMode="auto">
              <a:xfrm>
                <a:off x="2822" y="1036"/>
                <a:ext cx="734" cy="403"/>
                <a:chOff x="2822" y="1036"/>
                <a:chExt cx="734" cy="403"/>
              </a:xfrm>
            </p:grpSpPr>
            <p:sp>
              <p:nvSpPr>
                <p:cNvPr id="18545" name="Rectangle 16"/>
                <p:cNvSpPr>
                  <a:spLocks noChangeArrowheads="1"/>
                </p:cNvSpPr>
                <p:nvPr/>
              </p:nvSpPr>
              <p:spPr bwMode="auto">
                <a:xfrm>
                  <a:off x="2865" y="1036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26.000.000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46" name="Rectangle 74"/>
                <p:cNvSpPr>
                  <a:spLocks noChangeArrowheads="1"/>
                </p:cNvSpPr>
                <p:nvPr/>
              </p:nvSpPr>
              <p:spPr bwMode="auto">
                <a:xfrm>
                  <a:off x="2822" y="1036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52" name="Group 77"/>
              <p:cNvGrpSpPr>
                <a:grpSpLocks/>
              </p:cNvGrpSpPr>
              <p:nvPr/>
            </p:nvGrpSpPr>
            <p:grpSpPr bwMode="auto">
              <a:xfrm>
                <a:off x="3556" y="1036"/>
                <a:ext cx="705" cy="403"/>
                <a:chOff x="3556" y="1036"/>
                <a:chExt cx="705" cy="403"/>
              </a:xfrm>
            </p:grpSpPr>
            <p:sp>
              <p:nvSpPr>
                <p:cNvPr id="18543" name="Rectangle 17"/>
                <p:cNvSpPr>
                  <a:spLocks noChangeArrowheads="1"/>
                </p:cNvSpPr>
                <p:nvPr/>
              </p:nvSpPr>
              <p:spPr bwMode="auto">
                <a:xfrm>
                  <a:off x="3599" y="1036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P-II/E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44" name="Rectangle 76"/>
                <p:cNvSpPr>
                  <a:spLocks noChangeArrowheads="1"/>
                </p:cNvSpPr>
                <p:nvPr/>
              </p:nvSpPr>
              <p:spPr bwMode="auto">
                <a:xfrm>
                  <a:off x="3556" y="1036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53" name="Group 79"/>
              <p:cNvGrpSpPr>
                <a:grpSpLocks/>
              </p:cNvGrpSpPr>
              <p:nvPr/>
            </p:nvGrpSpPr>
            <p:grpSpPr bwMode="auto">
              <a:xfrm>
                <a:off x="0" y="1439"/>
                <a:ext cx="810" cy="403"/>
                <a:chOff x="0" y="1439"/>
                <a:chExt cx="810" cy="403"/>
              </a:xfrm>
            </p:grpSpPr>
            <p:sp>
              <p:nvSpPr>
                <p:cNvPr id="18541" name="Rectangle 18"/>
                <p:cNvSpPr>
                  <a:spLocks noChangeArrowheads="1"/>
                </p:cNvSpPr>
                <p:nvPr/>
              </p:nvSpPr>
              <p:spPr bwMode="auto">
                <a:xfrm>
                  <a:off x="43" y="1439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Mato Grosso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42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1439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54" name="Group 81"/>
              <p:cNvGrpSpPr>
                <a:grpSpLocks/>
              </p:cNvGrpSpPr>
              <p:nvPr/>
            </p:nvGrpSpPr>
            <p:grpSpPr bwMode="auto">
              <a:xfrm>
                <a:off x="810" y="1439"/>
                <a:ext cx="1296" cy="403"/>
                <a:chOff x="810" y="1439"/>
                <a:chExt cx="1296" cy="403"/>
              </a:xfrm>
            </p:grpSpPr>
            <p:sp>
              <p:nvSpPr>
                <p:cNvPr id="18539" name="Rectangle 19"/>
                <p:cNvSpPr>
                  <a:spLocks noChangeArrowheads="1"/>
                </p:cNvSpPr>
                <p:nvPr/>
              </p:nvSpPr>
              <p:spPr bwMode="auto">
                <a:xfrm>
                  <a:off x="853" y="1439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 projetos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40" name="Rectangle 80"/>
                <p:cNvSpPr>
                  <a:spLocks noChangeArrowheads="1"/>
                </p:cNvSpPr>
                <p:nvPr/>
              </p:nvSpPr>
              <p:spPr bwMode="auto">
                <a:xfrm>
                  <a:off x="810" y="1439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55" name="Group 83"/>
              <p:cNvGrpSpPr>
                <a:grpSpLocks/>
              </p:cNvGrpSpPr>
              <p:nvPr/>
            </p:nvGrpSpPr>
            <p:grpSpPr bwMode="auto">
              <a:xfrm>
                <a:off x="2106" y="1439"/>
                <a:ext cx="716" cy="403"/>
                <a:chOff x="2106" y="1439"/>
                <a:chExt cx="716" cy="403"/>
              </a:xfrm>
            </p:grpSpPr>
            <p:sp>
              <p:nvSpPr>
                <p:cNvPr id="18537" name="Rectangle 20"/>
                <p:cNvSpPr>
                  <a:spLocks noChangeArrowheads="1"/>
                </p:cNvSpPr>
                <p:nvPr/>
              </p:nvSpPr>
              <p:spPr bwMode="auto">
                <a:xfrm>
                  <a:off x="2149" y="1439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35.320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38" name="Rectangle 82"/>
                <p:cNvSpPr>
                  <a:spLocks noChangeArrowheads="1"/>
                </p:cNvSpPr>
                <p:nvPr/>
              </p:nvSpPr>
              <p:spPr bwMode="auto">
                <a:xfrm>
                  <a:off x="2106" y="1439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56" name="Group 85"/>
              <p:cNvGrpSpPr>
                <a:grpSpLocks/>
              </p:cNvGrpSpPr>
              <p:nvPr/>
            </p:nvGrpSpPr>
            <p:grpSpPr bwMode="auto">
              <a:xfrm>
                <a:off x="2822" y="1439"/>
                <a:ext cx="734" cy="403"/>
                <a:chOff x="2822" y="1439"/>
                <a:chExt cx="734" cy="403"/>
              </a:xfrm>
            </p:grpSpPr>
            <p:sp>
              <p:nvSpPr>
                <p:cNvPr id="18535" name="Rectangle 21"/>
                <p:cNvSpPr>
                  <a:spLocks noChangeArrowheads="1"/>
                </p:cNvSpPr>
                <p:nvPr/>
              </p:nvSpPr>
              <p:spPr bwMode="auto">
                <a:xfrm>
                  <a:off x="2865" y="1439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50.000.000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36" name="Rectangle 84"/>
                <p:cNvSpPr>
                  <a:spLocks noChangeArrowheads="1"/>
                </p:cNvSpPr>
                <p:nvPr/>
              </p:nvSpPr>
              <p:spPr bwMode="auto">
                <a:xfrm>
                  <a:off x="2822" y="1439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57" name="Group 87"/>
              <p:cNvGrpSpPr>
                <a:grpSpLocks/>
              </p:cNvGrpSpPr>
              <p:nvPr/>
            </p:nvGrpSpPr>
            <p:grpSpPr bwMode="auto">
              <a:xfrm>
                <a:off x="3556" y="1439"/>
                <a:ext cx="705" cy="403"/>
                <a:chOff x="3556" y="1439"/>
                <a:chExt cx="705" cy="403"/>
              </a:xfrm>
            </p:grpSpPr>
            <p:sp>
              <p:nvSpPr>
                <p:cNvPr id="18533" name="Rectangle 22"/>
                <p:cNvSpPr>
                  <a:spLocks noChangeArrowheads="1"/>
                </p:cNvSpPr>
                <p:nvPr/>
              </p:nvSpPr>
              <p:spPr bwMode="auto">
                <a:xfrm>
                  <a:off x="3599" y="1439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P-II/P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34" name="Rectangle 86"/>
                <p:cNvSpPr>
                  <a:spLocks noChangeArrowheads="1"/>
                </p:cNvSpPr>
                <p:nvPr/>
              </p:nvSpPr>
              <p:spPr bwMode="auto">
                <a:xfrm>
                  <a:off x="3556" y="1439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58" name="Group 89"/>
              <p:cNvGrpSpPr>
                <a:grpSpLocks/>
              </p:cNvGrpSpPr>
              <p:nvPr/>
            </p:nvGrpSpPr>
            <p:grpSpPr bwMode="auto">
              <a:xfrm>
                <a:off x="0" y="1842"/>
                <a:ext cx="810" cy="403"/>
                <a:chOff x="0" y="1842"/>
                <a:chExt cx="810" cy="403"/>
              </a:xfrm>
            </p:grpSpPr>
            <p:sp>
              <p:nvSpPr>
                <p:cNvPr id="18531" name="Rectangle 23"/>
                <p:cNvSpPr>
                  <a:spLocks noChangeArrowheads="1"/>
                </p:cNvSpPr>
                <p:nvPr/>
              </p:nvSpPr>
              <p:spPr bwMode="auto">
                <a:xfrm>
                  <a:off x="43" y="1842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Goiás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32" name="Rectangle 88"/>
                <p:cNvSpPr>
                  <a:spLocks noChangeArrowheads="1"/>
                </p:cNvSpPr>
                <p:nvPr/>
              </p:nvSpPr>
              <p:spPr bwMode="auto">
                <a:xfrm>
                  <a:off x="0" y="1842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59" name="Group 91"/>
              <p:cNvGrpSpPr>
                <a:grpSpLocks/>
              </p:cNvGrpSpPr>
              <p:nvPr/>
            </p:nvGrpSpPr>
            <p:grpSpPr bwMode="auto">
              <a:xfrm>
                <a:off x="810" y="1842"/>
                <a:ext cx="1296" cy="403"/>
                <a:chOff x="810" y="1842"/>
                <a:chExt cx="1296" cy="403"/>
              </a:xfrm>
            </p:grpSpPr>
            <p:sp>
              <p:nvSpPr>
                <p:cNvPr id="18529" name="Rectangle 24"/>
                <p:cNvSpPr>
                  <a:spLocks noChangeArrowheads="1"/>
                </p:cNvSpPr>
                <p:nvPr/>
              </p:nvSpPr>
              <p:spPr bwMode="auto">
                <a:xfrm>
                  <a:off x="853" y="1842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 projetos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30" name="Rectangle 90"/>
                <p:cNvSpPr>
                  <a:spLocks noChangeArrowheads="1"/>
                </p:cNvSpPr>
                <p:nvPr/>
              </p:nvSpPr>
              <p:spPr bwMode="auto">
                <a:xfrm>
                  <a:off x="810" y="1842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60" name="Group 93"/>
              <p:cNvGrpSpPr>
                <a:grpSpLocks/>
              </p:cNvGrpSpPr>
              <p:nvPr/>
            </p:nvGrpSpPr>
            <p:grpSpPr bwMode="auto">
              <a:xfrm>
                <a:off x="2106" y="1842"/>
                <a:ext cx="716" cy="403"/>
                <a:chOff x="2106" y="1842"/>
                <a:chExt cx="716" cy="403"/>
              </a:xfrm>
            </p:grpSpPr>
            <p:sp>
              <p:nvSpPr>
                <p:cNvPr id="18527" name="Rectangle 25"/>
                <p:cNvSpPr>
                  <a:spLocks noChangeArrowheads="1"/>
                </p:cNvSpPr>
                <p:nvPr/>
              </p:nvSpPr>
              <p:spPr bwMode="auto">
                <a:xfrm>
                  <a:off x="2149" y="1842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30.000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28" name="Rectangle 92"/>
                <p:cNvSpPr>
                  <a:spLocks noChangeArrowheads="1"/>
                </p:cNvSpPr>
                <p:nvPr/>
              </p:nvSpPr>
              <p:spPr bwMode="auto">
                <a:xfrm>
                  <a:off x="2106" y="1842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61" name="Group 95"/>
              <p:cNvGrpSpPr>
                <a:grpSpLocks/>
              </p:cNvGrpSpPr>
              <p:nvPr/>
            </p:nvGrpSpPr>
            <p:grpSpPr bwMode="auto">
              <a:xfrm>
                <a:off x="2822" y="1842"/>
                <a:ext cx="734" cy="403"/>
                <a:chOff x="2822" y="1842"/>
                <a:chExt cx="734" cy="403"/>
              </a:xfrm>
            </p:grpSpPr>
            <p:sp>
              <p:nvSpPr>
                <p:cNvPr id="18525" name="Rectangle 26"/>
                <p:cNvSpPr>
                  <a:spLocks noChangeArrowheads="1"/>
                </p:cNvSpPr>
                <p:nvPr/>
              </p:nvSpPr>
              <p:spPr bwMode="auto">
                <a:xfrm>
                  <a:off x="2865" y="1842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50.000.000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26" name="Rectangle 94"/>
                <p:cNvSpPr>
                  <a:spLocks noChangeArrowheads="1"/>
                </p:cNvSpPr>
                <p:nvPr/>
              </p:nvSpPr>
              <p:spPr bwMode="auto">
                <a:xfrm>
                  <a:off x="2822" y="1842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62" name="Group 97"/>
              <p:cNvGrpSpPr>
                <a:grpSpLocks/>
              </p:cNvGrpSpPr>
              <p:nvPr/>
            </p:nvGrpSpPr>
            <p:grpSpPr bwMode="auto">
              <a:xfrm>
                <a:off x="3556" y="1842"/>
                <a:ext cx="705" cy="403"/>
                <a:chOff x="3556" y="1842"/>
                <a:chExt cx="705" cy="403"/>
              </a:xfrm>
            </p:grpSpPr>
            <p:sp>
              <p:nvSpPr>
                <p:cNvPr id="18523" name="Rectangle 27"/>
                <p:cNvSpPr>
                  <a:spLocks noChangeArrowheads="1"/>
                </p:cNvSpPr>
                <p:nvPr/>
              </p:nvSpPr>
              <p:spPr bwMode="auto">
                <a:xfrm>
                  <a:off x="3599" y="1842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P-II/E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24" name="Rectangle 96"/>
                <p:cNvSpPr>
                  <a:spLocks noChangeArrowheads="1"/>
                </p:cNvSpPr>
                <p:nvPr/>
              </p:nvSpPr>
              <p:spPr bwMode="auto">
                <a:xfrm>
                  <a:off x="3556" y="1842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63" name="Group 99"/>
              <p:cNvGrpSpPr>
                <a:grpSpLocks/>
              </p:cNvGrpSpPr>
              <p:nvPr/>
            </p:nvGrpSpPr>
            <p:grpSpPr bwMode="auto">
              <a:xfrm>
                <a:off x="0" y="2245"/>
                <a:ext cx="810" cy="403"/>
                <a:chOff x="0" y="2245"/>
                <a:chExt cx="810" cy="403"/>
              </a:xfrm>
            </p:grpSpPr>
            <p:sp>
              <p:nvSpPr>
                <p:cNvPr id="18521" name="Rectangle 28"/>
                <p:cNvSpPr>
                  <a:spLocks noChangeArrowheads="1"/>
                </p:cNvSpPr>
                <p:nvPr/>
              </p:nvSpPr>
              <p:spPr bwMode="auto">
                <a:xfrm>
                  <a:off x="43" y="2245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Bahia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22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245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64" name="Group 101"/>
              <p:cNvGrpSpPr>
                <a:grpSpLocks/>
              </p:cNvGrpSpPr>
              <p:nvPr/>
            </p:nvGrpSpPr>
            <p:grpSpPr bwMode="auto">
              <a:xfrm>
                <a:off x="810" y="2245"/>
                <a:ext cx="1296" cy="403"/>
                <a:chOff x="810" y="2245"/>
                <a:chExt cx="1296" cy="403"/>
              </a:xfrm>
            </p:grpSpPr>
            <p:sp>
              <p:nvSpPr>
                <p:cNvPr id="18519" name="Rectangle 29"/>
                <p:cNvSpPr>
                  <a:spLocks noChangeArrowheads="1"/>
                </p:cNvSpPr>
                <p:nvPr/>
              </p:nvSpPr>
              <p:spPr bwMode="auto">
                <a:xfrm>
                  <a:off x="853" y="2245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 projetos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20" name="Rectangle 100"/>
                <p:cNvSpPr>
                  <a:spLocks noChangeArrowheads="1"/>
                </p:cNvSpPr>
                <p:nvPr/>
              </p:nvSpPr>
              <p:spPr bwMode="auto">
                <a:xfrm>
                  <a:off x="810" y="2245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65" name="Group 103"/>
              <p:cNvGrpSpPr>
                <a:grpSpLocks/>
              </p:cNvGrpSpPr>
              <p:nvPr/>
            </p:nvGrpSpPr>
            <p:grpSpPr bwMode="auto">
              <a:xfrm>
                <a:off x="2106" y="2245"/>
                <a:ext cx="716" cy="403"/>
                <a:chOff x="2106" y="2245"/>
                <a:chExt cx="716" cy="403"/>
              </a:xfrm>
            </p:grpSpPr>
            <p:sp>
              <p:nvSpPr>
                <p:cNvPr id="18517" name="Rectangle 30"/>
                <p:cNvSpPr>
                  <a:spLocks noChangeArrowheads="1"/>
                </p:cNvSpPr>
                <p:nvPr/>
              </p:nvSpPr>
              <p:spPr bwMode="auto">
                <a:xfrm>
                  <a:off x="2149" y="2245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31.430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18" name="Rectangle 102"/>
                <p:cNvSpPr>
                  <a:spLocks noChangeArrowheads="1"/>
                </p:cNvSpPr>
                <p:nvPr/>
              </p:nvSpPr>
              <p:spPr bwMode="auto">
                <a:xfrm>
                  <a:off x="2106" y="2245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66" name="Group 105"/>
              <p:cNvGrpSpPr>
                <a:grpSpLocks/>
              </p:cNvGrpSpPr>
              <p:nvPr/>
            </p:nvGrpSpPr>
            <p:grpSpPr bwMode="auto">
              <a:xfrm>
                <a:off x="2822" y="2245"/>
                <a:ext cx="734" cy="403"/>
                <a:chOff x="2822" y="2245"/>
                <a:chExt cx="734" cy="403"/>
              </a:xfrm>
            </p:grpSpPr>
            <p:sp>
              <p:nvSpPr>
                <p:cNvPr id="18515" name="Rectangle 31"/>
                <p:cNvSpPr>
                  <a:spLocks noChangeArrowheads="1"/>
                </p:cNvSpPr>
                <p:nvPr/>
              </p:nvSpPr>
              <p:spPr bwMode="auto">
                <a:xfrm>
                  <a:off x="2865" y="2245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67.000.000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16" name="Rectangle 104"/>
                <p:cNvSpPr>
                  <a:spLocks noChangeArrowheads="1"/>
                </p:cNvSpPr>
                <p:nvPr/>
              </p:nvSpPr>
              <p:spPr bwMode="auto">
                <a:xfrm>
                  <a:off x="2822" y="2245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67" name="Group 107"/>
              <p:cNvGrpSpPr>
                <a:grpSpLocks/>
              </p:cNvGrpSpPr>
              <p:nvPr/>
            </p:nvGrpSpPr>
            <p:grpSpPr bwMode="auto">
              <a:xfrm>
                <a:off x="3556" y="2245"/>
                <a:ext cx="705" cy="403"/>
                <a:chOff x="3556" y="2245"/>
                <a:chExt cx="705" cy="403"/>
              </a:xfrm>
            </p:grpSpPr>
            <p:sp>
              <p:nvSpPr>
                <p:cNvPr id="18513" name="Rectangle 32"/>
                <p:cNvSpPr>
                  <a:spLocks noChangeArrowheads="1"/>
                </p:cNvSpPr>
                <p:nvPr/>
              </p:nvSpPr>
              <p:spPr bwMode="auto">
                <a:xfrm>
                  <a:off x="3599" y="2245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P-II/P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14" name="Rectangle 106"/>
                <p:cNvSpPr>
                  <a:spLocks noChangeArrowheads="1"/>
                </p:cNvSpPr>
                <p:nvPr/>
              </p:nvSpPr>
              <p:spPr bwMode="auto">
                <a:xfrm>
                  <a:off x="3556" y="2245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68" name="Group 109"/>
              <p:cNvGrpSpPr>
                <a:grpSpLocks/>
              </p:cNvGrpSpPr>
              <p:nvPr/>
            </p:nvGrpSpPr>
            <p:grpSpPr bwMode="auto">
              <a:xfrm>
                <a:off x="0" y="2648"/>
                <a:ext cx="810" cy="403"/>
                <a:chOff x="0" y="2648"/>
                <a:chExt cx="810" cy="403"/>
              </a:xfrm>
            </p:grpSpPr>
            <p:sp>
              <p:nvSpPr>
                <p:cNvPr id="18511" name="Rectangle 33"/>
                <p:cNvSpPr>
                  <a:spLocks noChangeArrowheads="1"/>
                </p:cNvSpPr>
                <p:nvPr/>
              </p:nvSpPr>
              <p:spPr bwMode="auto">
                <a:xfrm>
                  <a:off x="43" y="2648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Tocantins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12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648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69" name="Group 111"/>
              <p:cNvGrpSpPr>
                <a:grpSpLocks/>
              </p:cNvGrpSpPr>
              <p:nvPr/>
            </p:nvGrpSpPr>
            <p:grpSpPr bwMode="auto">
              <a:xfrm>
                <a:off x="810" y="2648"/>
                <a:ext cx="1296" cy="403"/>
                <a:chOff x="810" y="2648"/>
                <a:chExt cx="1296" cy="403"/>
              </a:xfrm>
            </p:grpSpPr>
            <p:sp>
              <p:nvSpPr>
                <p:cNvPr id="18509" name="Rectangle 34"/>
                <p:cNvSpPr>
                  <a:spLocks noChangeArrowheads="1"/>
                </p:cNvSpPr>
                <p:nvPr/>
              </p:nvSpPr>
              <p:spPr bwMode="auto">
                <a:xfrm>
                  <a:off x="853" y="2648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 projeto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10" name="Rectangle 110"/>
                <p:cNvSpPr>
                  <a:spLocks noChangeArrowheads="1"/>
                </p:cNvSpPr>
                <p:nvPr/>
              </p:nvSpPr>
              <p:spPr bwMode="auto">
                <a:xfrm>
                  <a:off x="810" y="2648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70" name="Group 113"/>
              <p:cNvGrpSpPr>
                <a:grpSpLocks/>
              </p:cNvGrpSpPr>
              <p:nvPr/>
            </p:nvGrpSpPr>
            <p:grpSpPr bwMode="auto">
              <a:xfrm>
                <a:off x="2106" y="2648"/>
                <a:ext cx="716" cy="403"/>
                <a:chOff x="2106" y="2648"/>
                <a:chExt cx="716" cy="403"/>
              </a:xfrm>
            </p:grpSpPr>
            <p:sp>
              <p:nvSpPr>
                <p:cNvPr id="18507" name="Rectangle 35"/>
                <p:cNvSpPr>
                  <a:spLocks noChangeArrowheads="1"/>
                </p:cNvSpPr>
                <p:nvPr/>
              </p:nvSpPr>
              <p:spPr bwMode="auto">
                <a:xfrm>
                  <a:off x="2149" y="2648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40.000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08" name="Rectangle 112"/>
                <p:cNvSpPr>
                  <a:spLocks noChangeArrowheads="1"/>
                </p:cNvSpPr>
                <p:nvPr/>
              </p:nvSpPr>
              <p:spPr bwMode="auto">
                <a:xfrm>
                  <a:off x="2106" y="2648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71" name="Group 115"/>
              <p:cNvGrpSpPr>
                <a:grpSpLocks/>
              </p:cNvGrpSpPr>
              <p:nvPr/>
            </p:nvGrpSpPr>
            <p:grpSpPr bwMode="auto">
              <a:xfrm>
                <a:off x="2822" y="2648"/>
                <a:ext cx="734" cy="403"/>
                <a:chOff x="2822" y="2648"/>
                <a:chExt cx="734" cy="403"/>
              </a:xfrm>
            </p:grpSpPr>
            <p:sp>
              <p:nvSpPr>
                <p:cNvPr id="18505" name="Rectangle 36"/>
                <p:cNvSpPr>
                  <a:spLocks noChangeArrowheads="1"/>
                </p:cNvSpPr>
                <p:nvPr/>
              </p:nvSpPr>
              <p:spPr bwMode="auto">
                <a:xfrm>
                  <a:off x="2865" y="2648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69.000.000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06" name="Rectangle 114"/>
                <p:cNvSpPr>
                  <a:spLocks noChangeArrowheads="1"/>
                </p:cNvSpPr>
                <p:nvPr/>
              </p:nvSpPr>
              <p:spPr bwMode="auto">
                <a:xfrm>
                  <a:off x="2822" y="2648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72" name="Group 117"/>
              <p:cNvGrpSpPr>
                <a:grpSpLocks/>
              </p:cNvGrpSpPr>
              <p:nvPr/>
            </p:nvGrpSpPr>
            <p:grpSpPr bwMode="auto">
              <a:xfrm>
                <a:off x="3556" y="2648"/>
                <a:ext cx="705" cy="403"/>
                <a:chOff x="3556" y="2648"/>
                <a:chExt cx="705" cy="403"/>
              </a:xfrm>
            </p:grpSpPr>
            <p:sp>
              <p:nvSpPr>
                <p:cNvPr id="18503" name="Rectangle 37"/>
                <p:cNvSpPr>
                  <a:spLocks noChangeArrowheads="1"/>
                </p:cNvSpPr>
                <p:nvPr/>
              </p:nvSpPr>
              <p:spPr bwMode="auto">
                <a:xfrm>
                  <a:off x="3599" y="2648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P-III/P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04" name="Rectangle 116"/>
                <p:cNvSpPr>
                  <a:spLocks noChangeArrowheads="1"/>
                </p:cNvSpPr>
                <p:nvPr/>
              </p:nvSpPr>
              <p:spPr bwMode="auto">
                <a:xfrm>
                  <a:off x="3556" y="2648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73" name="Group 119"/>
              <p:cNvGrpSpPr>
                <a:grpSpLocks/>
              </p:cNvGrpSpPr>
              <p:nvPr/>
            </p:nvGrpSpPr>
            <p:grpSpPr bwMode="auto">
              <a:xfrm>
                <a:off x="0" y="3051"/>
                <a:ext cx="810" cy="403"/>
                <a:chOff x="0" y="3051"/>
                <a:chExt cx="810" cy="403"/>
              </a:xfrm>
            </p:grpSpPr>
            <p:sp>
              <p:nvSpPr>
                <p:cNvPr id="18501" name="Rectangle 38"/>
                <p:cNvSpPr>
                  <a:spLocks noChangeArrowheads="1"/>
                </p:cNvSpPr>
                <p:nvPr/>
              </p:nvSpPr>
              <p:spPr bwMode="auto">
                <a:xfrm>
                  <a:off x="43" y="3051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Maranhão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02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51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74" name="Group 121"/>
              <p:cNvGrpSpPr>
                <a:grpSpLocks/>
              </p:cNvGrpSpPr>
              <p:nvPr/>
            </p:nvGrpSpPr>
            <p:grpSpPr bwMode="auto">
              <a:xfrm>
                <a:off x="810" y="3051"/>
                <a:ext cx="1296" cy="403"/>
                <a:chOff x="810" y="3051"/>
                <a:chExt cx="1296" cy="403"/>
              </a:xfrm>
            </p:grpSpPr>
            <p:sp>
              <p:nvSpPr>
                <p:cNvPr id="18499" name="Rectangle 39"/>
                <p:cNvSpPr>
                  <a:spLocks noChangeArrowheads="1"/>
                </p:cNvSpPr>
                <p:nvPr/>
              </p:nvSpPr>
              <p:spPr bwMode="auto">
                <a:xfrm>
                  <a:off x="853" y="3051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 projeto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500" name="Rectangle 120"/>
                <p:cNvSpPr>
                  <a:spLocks noChangeArrowheads="1"/>
                </p:cNvSpPr>
                <p:nvPr/>
              </p:nvSpPr>
              <p:spPr bwMode="auto">
                <a:xfrm>
                  <a:off x="810" y="3051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75" name="Group 123"/>
              <p:cNvGrpSpPr>
                <a:grpSpLocks/>
              </p:cNvGrpSpPr>
              <p:nvPr/>
            </p:nvGrpSpPr>
            <p:grpSpPr bwMode="auto">
              <a:xfrm>
                <a:off x="2106" y="3051"/>
                <a:ext cx="716" cy="403"/>
                <a:chOff x="2106" y="3051"/>
                <a:chExt cx="716" cy="403"/>
              </a:xfrm>
            </p:grpSpPr>
            <p:sp>
              <p:nvSpPr>
                <p:cNvPr id="18497" name="Rectangle 40"/>
                <p:cNvSpPr>
                  <a:spLocks noChangeArrowheads="1"/>
                </p:cNvSpPr>
                <p:nvPr/>
              </p:nvSpPr>
              <p:spPr bwMode="auto">
                <a:xfrm>
                  <a:off x="2149" y="3051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40.000 ha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498" name="Rectangle 122"/>
                <p:cNvSpPr>
                  <a:spLocks noChangeArrowheads="1"/>
                </p:cNvSpPr>
                <p:nvPr/>
              </p:nvSpPr>
              <p:spPr bwMode="auto">
                <a:xfrm>
                  <a:off x="2106" y="3051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76" name="Group 125"/>
              <p:cNvGrpSpPr>
                <a:grpSpLocks/>
              </p:cNvGrpSpPr>
              <p:nvPr/>
            </p:nvGrpSpPr>
            <p:grpSpPr bwMode="auto">
              <a:xfrm>
                <a:off x="2822" y="3051"/>
                <a:ext cx="734" cy="403"/>
                <a:chOff x="2822" y="3051"/>
                <a:chExt cx="734" cy="403"/>
              </a:xfrm>
            </p:grpSpPr>
            <p:sp>
              <p:nvSpPr>
                <p:cNvPr id="18495" name="Rectangle 41"/>
                <p:cNvSpPr>
                  <a:spLocks noChangeArrowheads="1"/>
                </p:cNvSpPr>
                <p:nvPr/>
              </p:nvSpPr>
              <p:spPr bwMode="auto">
                <a:xfrm>
                  <a:off x="2865" y="3051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69.000.000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496" name="Rectangle 124"/>
                <p:cNvSpPr>
                  <a:spLocks noChangeArrowheads="1"/>
                </p:cNvSpPr>
                <p:nvPr/>
              </p:nvSpPr>
              <p:spPr bwMode="auto">
                <a:xfrm>
                  <a:off x="2822" y="3051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77" name="Group 127"/>
              <p:cNvGrpSpPr>
                <a:grpSpLocks/>
              </p:cNvGrpSpPr>
              <p:nvPr/>
            </p:nvGrpSpPr>
            <p:grpSpPr bwMode="auto">
              <a:xfrm>
                <a:off x="3556" y="3051"/>
                <a:ext cx="705" cy="403"/>
                <a:chOff x="3556" y="3051"/>
                <a:chExt cx="705" cy="403"/>
              </a:xfrm>
            </p:grpSpPr>
            <p:sp>
              <p:nvSpPr>
                <p:cNvPr id="18493" name="Rectangle 42"/>
                <p:cNvSpPr>
                  <a:spLocks noChangeArrowheads="1"/>
                </p:cNvSpPr>
                <p:nvPr/>
              </p:nvSpPr>
              <p:spPr bwMode="auto">
                <a:xfrm>
                  <a:off x="3599" y="3051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P-III/P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494" name="Rectangle 126"/>
                <p:cNvSpPr>
                  <a:spLocks noChangeArrowheads="1"/>
                </p:cNvSpPr>
                <p:nvPr/>
              </p:nvSpPr>
              <p:spPr bwMode="auto">
                <a:xfrm>
                  <a:off x="3556" y="3051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78" name="Group 129"/>
              <p:cNvGrpSpPr>
                <a:grpSpLocks/>
              </p:cNvGrpSpPr>
              <p:nvPr/>
            </p:nvGrpSpPr>
            <p:grpSpPr bwMode="auto">
              <a:xfrm>
                <a:off x="0" y="3454"/>
                <a:ext cx="810" cy="403"/>
                <a:chOff x="0" y="3454"/>
                <a:chExt cx="810" cy="403"/>
              </a:xfrm>
            </p:grpSpPr>
            <p:sp>
              <p:nvSpPr>
                <p:cNvPr id="18491" name="Rectangle 43"/>
                <p:cNvSpPr>
                  <a:spLocks noChangeArrowheads="1"/>
                </p:cNvSpPr>
                <p:nvPr/>
              </p:nvSpPr>
              <p:spPr bwMode="auto">
                <a:xfrm>
                  <a:off x="43" y="3454"/>
                  <a:ext cx="72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TOTAL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492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454"/>
                  <a:ext cx="81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79" name="Group 131"/>
              <p:cNvGrpSpPr>
                <a:grpSpLocks/>
              </p:cNvGrpSpPr>
              <p:nvPr/>
            </p:nvGrpSpPr>
            <p:grpSpPr bwMode="auto">
              <a:xfrm>
                <a:off x="810" y="3454"/>
                <a:ext cx="1296" cy="403"/>
                <a:chOff x="810" y="3454"/>
                <a:chExt cx="1296" cy="403"/>
              </a:xfrm>
            </p:grpSpPr>
            <p:sp>
              <p:nvSpPr>
                <p:cNvPr id="18489" name="Rectangle 44"/>
                <p:cNvSpPr>
                  <a:spLocks noChangeArrowheads="1"/>
                </p:cNvSpPr>
                <p:nvPr/>
              </p:nvSpPr>
              <p:spPr bwMode="auto">
                <a:xfrm>
                  <a:off x="853" y="3454"/>
                  <a:ext cx="121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21 projetos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490" name="Rectangle 130"/>
                <p:cNvSpPr>
                  <a:spLocks noChangeArrowheads="1"/>
                </p:cNvSpPr>
                <p:nvPr/>
              </p:nvSpPr>
              <p:spPr bwMode="auto">
                <a:xfrm>
                  <a:off x="810" y="3454"/>
                  <a:ext cx="129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80" name="Group 133"/>
              <p:cNvGrpSpPr>
                <a:grpSpLocks/>
              </p:cNvGrpSpPr>
              <p:nvPr/>
            </p:nvGrpSpPr>
            <p:grpSpPr bwMode="auto">
              <a:xfrm>
                <a:off x="2106" y="3454"/>
                <a:ext cx="716" cy="403"/>
                <a:chOff x="2106" y="3454"/>
                <a:chExt cx="716" cy="403"/>
              </a:xfrm>
            </p:grpSpPr>
            <p:sp>
              <p:nvSpPr>
                <p:cNvPr id="18487" name="Rectangle 45"/>
                <p:cNvSpPr>
                  <a:spLocks noChangeArrowheads="1"/>
                </p:cNvSpPr>
                <p:nvPr/>
              </p:nvSpPr>
              <p:spPr bwMode="auto">
                <a:xfrm>
                  <a:off x="2149" y="3454"/>
                  <a:ext cx="63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350.000 ha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488" name="Rectangle 132"/>
                <p:cNvSpPr>
                  <a:spLocks noChangeArrowheads="1"/>
                </p:cNvSpPr>
                <p:nvPr/>
              </p:nvSpPr>
              <p:spPr bwMode="auto">
                <a:xfrm>
                  <a:off x="2106" y="3454"/>
                  <a:ext cx="71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81" name="Group 135"/>
              <p:cNvGrpSpPr>
                <a:grpSpLocks/>
              </p:cNvGrpSpPr>
              <p:nvPr/>
            </p:nvGrpSpPr>
            <p:grpSpPr bwMode="auto">
              <a:xfrm>
                <a:off x="2822" y="3454"/>
                <a:ext cx="734" cy="403"/>
                <a:chOff x="2822" y="3454"/>
                <a:chExt cx="734" cy="403"/>
              </a:xfrm>
            </p:grpSpPr>
            <p:sp>
              <p:nvSpPr>
                <p:cNvPr id="18485" name="Rectangle 46"/>
                <p:cNvSpPr>
                  <a:spLocks noChangeArrowheads="1"/>
                </p:cNvSpPr>
                <p:nvPr/>
              </p:nvSpPr>
              <p:spPr bwMode="auto">
                <a:xfrm>
                  <a:off x="2865" y="3454"/>
                  <a:ext cx="64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latin typeface="Arial" pitchFamily="34" charset="0"/>
                      <a:cs typeface="Times New Roman" pitchFamily="18" charset="0"/>
                    </a:rPr>
                    <a:t>570.000.000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486" name="Rectangle 134"/>
                <p:cNvSpPr>
                  <a:spLocks noChangeArrowheads="1"/>
                </p:cNvSpPr>
                <p:nvPr/>
              </p:nvSpPr>
              <p:spPr bwMode="auto">
                <a:xfrm>
                  <a:off x="2822" y="3454"/>
                  <a:ext cx="73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8482" name="Group 137"/>
              <p:cNvGrpSpPr>
                <a:grpSpLocks/>
              </p:cNvGrpSpPr>
              <p:nvPr/>
            </p:nvGrpSpPr>
            <p:grpSpPr bwMode="auto">
              <a:xfrm>
                <a:off x="3556" y="3454"/>
                <a:ext cx="705" cy="403"/>
                <a:chOff x="3556" y="3454"/>
                <a:chExt cx="705" cy="403"/>
              </a:xfrm>
            </p:grpSpPr>
            <p:sp>
              <p:nvSpPr>
                <p:cNvPr id="18483" name="Rectangle 47"/>
                <p:cNvSpPr>
                  <a:spLocks noChangeArrowheads="1"/>
                </p:cNvSpPr>
                <p:nvPr/>
              </p:nvSpPr>
              <p:spPr bwMode="auto">
                <a:xfrm>
                  <a:off x="3599" y="3454"/>
                  <a:ext cx="61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18484" name="Rectangle 136"/>
                <p:cNvSpPr>
                  <a:spLocks noChangeArrowheads="1"/>
                </p:cNvSpPr>
                <p:nvPr/>
              </p:nvSpPr>
              <p:spPr bwMode="auto">
                <a:xfrm>
                  <a:off x="3556" y="3454"/>
                  <a:ext cx="70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18437" name="Rectangle 139"/>
            <p:cNvSpPr>
              <a:spLocks noChangeArrowheads="1"/>
            </p:cNvSpPr>
            <p:nvPr/>
          </p:nvSpPr>
          <p:spPr bwMode="auto">
            <a:xfrm>
              <a:off x="-3" y="-3"/>
              <a:ext cx="4267" cy="3863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Entraves Estruturais para um maior avanço do agronegócio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Matriz de transporte de Carga no Brasil (%)</a:t>
            </a:r>
            <a:br>
              <a:rPr lang="pt-BR" smtClean="0">
                <a:cs typeface="Times New Roman" pitchFamily="18" charset="0"/>
              </a:rPr>
            </a:br>
            <a:endParaRPr lang="pt-BR" smtClean="0">
              <a:cs typeface="Times New Roman" pitchFamily="18" charset="0"/>
            </a:endParaRPr>
          </a:p>
        </p:txBody>
      </p:sp>
      <p:grpSp>
        <p:nvGrpSpPr>
          <p:cNvPr id="20483" name="Group 95"/>
          <p:cNvGrpSpPr>
            <a:grpSpLocks/>
          </p:cNvGrpSpPr>
          <p:nvPr/>
        </p:nvGrpSpPr>
        <p:grpSpPr bwMode="auto">
          <a:xfrm>
            <a:off x="1447800" y="2286000"/>
            <a:ext cx="6705600" cy="4267200"/>
            <a:chOff x="-3" y="-3"/>
            <a:chExt cx="2336" cy="2366"/>
          </a:xfrm>
        </p:grpSpPr>
        <p:grpSp>
          <p:nvGrpSpPr>
            <p:cNvPr id="20484" name="Group 93"/>
            <p:cNvGrpSpPr>
              <a:grpSpLocks/>
            </p:cNvGrpSpPr>
            <p:nvPr/>
          </p:nvGrpSpPr>
          <p:grpSpPr bwMode="auto">
            <a:xfrm>
              <a:off x="0" y="0"/>
              <a:ext cx="2330" cy="2360"/>
              <a:chOff x="0" y="0"/>
              <a:chExt cx="2330" cy="2360"/>
            </a:xfrm>
          </p:grpSpPr>
          <p:grpSp>
            <p:nvGrpSpPr>
              <p:cNvPr id="20486" name="Group 34"/>
              <p:cNvGrpSpPr>
                <a:grpSpLocks/>
              </p:cNvGrpSpPr>
              <p:nvPr/>
            </p:nvGrpSpPr>
            <p:grpSpPr bwMode="auto">
              <a:xfrm>
                <a:off x="0" y="0"/>
                <a:ext cx="567" cy="403"/>
                <a:chOff x="0" y="0"/>
                <a:chExt cx="567" cy="403"/>
              </a:xfrm>
            </p:grpSpPr>
            <p:sp>
              <p:nvSpPr>
                <p:cNvPr id="20574" name="Rectangle 3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481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bIns="0"/>
                <a:lstStyle/>
                <a:p>
                  <a:r>
                    <a:rPr lang="en-US" sz="1200" b="1">
                      <a:cs typeface="Times New Roman" pitchFamily="18" charset="0"/>
                    </a:rPr>
                    <a:t>Modais</a:t>
                  </a:r>
                  <a:endParaRPr lang="en-US" sz="2000" b="1">
                    <a:latin typeface="TimesNewRoman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75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6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87" name="Group 36"/>
              <p:cNvGrpSpPr>
                <a:grpSpLocks/>
              </p:cNvGrpSpPr>
              <p:nvPr/>
            </p:nvGrpSpPr>
            <p:grpSpPr bwMode="auto">
              <a:xfrm>
                <a:off x="567" y="0"/>
                <a:ext cx="339" cy="403"/>
                <a:chOff x="567" y="0"/>
                <a:chExt cx="339" cy="403"/>
              </a:xfrm>
            </p:grpSpPr>
            <p:sp>
              <p:nvSpPr>
                <p:cNvPr id="20572" name="Rectangle 4"/>
                <p:cNvSpPr>
                  <a:spLocks noChangeArrowheads="1"/>
                </p:cNvSpPr>
                <p:nvPr/>
              </p:nvSpPr>
              <p:spPr bwMode="auto">
                <a:xfrm>
                  <a:off x="610" y="0"/>
                  <a:ext cx="253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cs typeface="Times New Roman" pitchFamily="18" charset="0"/>
                    </a:rPr>
                    <a:t>1996</a:t>
                  </a:r>
                  <a:endParaRPr lang="en-US" sz="12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73" name="Rectangle 35"/>
                <p:cNvSpPr>
                  <a:spLocks noChangeArrowheads="1"/>
                </p:cNvSpPr>
                <p:nvPr/>
              </p:nvSpPr>
              <p:spPr bwMode="auto">
                <a:xfrm>
                  <a:off x="567" y="0"/>
                  <a:ext cx="339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88" name="Group 38"/>
              <p:cNvGrpSpPr>
                <a:grpSpLocks/>
              </p:cNvGrpSpPr>
              <p:nvPr/>
            </p:nvGrpSpPr>
            <p:grpSpPr bwMode="auto">
              <a:xfrm>
                <a:off x="906" y="0"/>
                <a:ext cx="356" cy="403"/>
                <a:chOff x="906" y="0"/>
                <a:chExt cx="356" cy="403"/>
              </a:xfrm>
            </p:grpSpPr>
            <p:sp>
              <p:nvSpPr>
                <p:cNvPr id="20570" name="Rectangle 5"/>
                <p:cNvSpPr>
                  <a:spLocks noChangeArrowheads="1"/>
                </p:cNvSpPr>
                <p:nvPr/>
              </p:nvSpPr>
              <p:spPr bwMode="auto">
                <a:xfrm>
                  <a:off x="949" y="0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1997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71" name="Rectangle 37"/>
                <p:cNvSpPr>
                  <a:spLocks noChangeArrowheads="1"/>
                </p:cNvSpPr>
                <p:nvPr/>
              </p:nvSpPr>
              <p:spPr bwMode="auto">
                <a:xfrm>
                  <a:off x="906" y="0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89" name="Group 40"/>
              <p:cNvGrpSpPr>
                <a:grpSpLocks/>
              </p:cNvGrpSpPr>
              <p:nvPr/>
            </p:nvGrpSpPr>
            <p:grpSpPr bwMode="auto">
              <a:xfrm>
                <a:off x="1262" y="0"/>
                <a:ext cx="356" cy="403"/>
                <a:chOff x="1262" y="0"/>
                <a:chExt cx="356" cy="403"/>
              </a:xfrm>
            </p:grpSpPr>
            <p:sp>
              <p:nvSpPr>
                <p:cNvPr id="20568" name="Rectangle 6"/>
                <p:cNvSpPr>
                  <a:spLocks noChangeArrowheads="1"/>
                </p:cNvSpPr>
                <p:nvPr/>
              </p:nvSpPr>
              <p:spPr bwMode="auto">
                <a:xfrm>
                  <a:off x="1305" y="0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1998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69" name="Rectangle 39"/>
                <p:cNvSpPr>
                  <a:spLocks noChangeArrowheads="1"/>
                </p:cNvSpPr>
                <p:nvPr/>
              </p:nvSpPr>
              <p:spPr bwMode="auto">
                <a:xfrm>
                  <a:off x="1262" y="0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90" name="Group 42"/>
              <p:cNvGrpSpPr>
                <a:grpSpLocks/>
              </p:cNvGrpSpPr>
              <p:nvPr/>
            </p:nvGrpSpPr>
            <p:grpSpPr bwMode="auto">
              <a:xfrm>
                <a:off x="1618" y="0"/>
                <a:ext cx="356" cy="403"/>
                <a:chOff x="1618" y="0"/>
                <a:chExt cx="356" cy="403"/>
              </a:xfrm>
            </p:grpSpPr>
            <p:sp>
              <p:nvSpPr>
                <p:cNvPr id="20566" name="Rectangle 7"/>
                <p:cNvSpPr>
                  <a:spLocks noChangeArrowheads="1"/>
                </p:cNvSpPr>
                <p:nvPr/>
              </p:nvSpPr>
              <p:spPr bwMode="auto">
                <a:xfrm>
                  <a:off x="1661" y="0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1999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67" name="Rectangle 41"/>
                <p:cNvSpPr>
                  <a:spLocks noChangeArrowheads="1"/>
                </p:cNvSpPr>
                <p:nvPr/>
              </p:nvSpPr>
              <p:spPr bwMode="auto">
                <a:xfrm>
                  <a:off x="1618" y="0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91" name="Group 44"/>
              <p:cNvGrpSpPr>
                <a:grpSpLocks/>
              </p:cNvGrpSpPr>
              <p:nvPr/>
            </p:nvGrpSpPr>
            <p:grpSpPr bwMode="auto">
              <a:xfrm>
                <a:off x="1974" y="0"/>
                <a:ext cx="356" cy="403"/>
                <a:chOff x="1974" y="0"/>
                <a:chExt cx="356" cy="403"/>
              </a:xfrm>
            </p:grpSpPr>
            <p:sp>
              <p:nvSpPr>
                <p:cNvPr id="20564" name="Rectangle 8"/>
                <p:cNvSpPr>
                  <a:spLocks noChangeArrowheads="1"/>
                </p:cNvSpPr>
                <p:nvPr/>
              </p:nvSpPr>
              <p:spPr bwMode="auto">
                <a:xfrm>
                  <a:off x="2017" y="0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2000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65" name="Rectangle 43"/>
                <p:cNvSpPr>
                  <a:spLocks noChangeArrowheads="1"/>
                </p:cNvSpPr>
                <p:nvPr/>
              </p:nvSpPr>
              <p:spPr bwMode="auto">
                <a:xfrm>
                  <a:off x="1974" y="0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92" name="Group 46"/>
              <p:cNvGrpSpPr>
                <a:grpSpLocks/>
              </p:cNvGrpSpPr>
              <p:nvPr/>
            </p:nvGrpSpPr>
            <p:grpSpPr bwMode="auto">
              <a:xfrm>
                <a:off x="0" y="403"/>
                <a:ext cx="567" cy="518"/>
                <a:chOff x="0" y="403"/>
                <a:chExt cx="567" cy="518"/>
              </a:xfrm>
            </p:grpSpPr>
            <p:sp>
              <p:nvSpPr>
                <p:cNvPr id="20562" name="Rectangle 9"/>
                <p:cNvSpPr>
                  <a:spLocks noChangeArrowheads="1"/>
                </p:cNvSpPr>
                <p:nvPr/>
              </p:nvSpPr>
              <p:spPr bwMode="auto">
                <a:xfrm>
                  <a:off x="43" y="403"/>
                  <a:ext cx="48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Hidroviário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63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403"/>
                  <a:ext cx="56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93" name="Group 48"/>
              <p:cNvGrpSpPr>
                <a:grpSpLocks/>
              </p:cNvGrpSpPr>
              <p:nvPr/>
            </p:nvGrpSpPr>
            <p:grpSpPr bwMode="auto">
              <a:xfrm>
                <a:off x="567" y="403"/>
                <a:ext cx="339" cy="518"/>
                <a:chOff x="567" y="403"/>
                <a:chExt cx="339" cy="518"/>
              </a:xfrm>
            </p:grpSpPr>
            <p:sp>
              <p:nvSpPr>
                <p:cNvPr id="20560" name="Rectangle 10"/>
                <p:cNvSpPr>
                  <a:spLocks noChangeArrowheads="1"/>
                </p:cNvSpPr>
                <p:nvPr/>
              </p:nvSpPr>
              <p:spPr bwMode="auto">
                <a:xfrm>
                  <a:off x="610" y="403"/>
                  <a:ext cx="253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11,5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61" name="Rectangle 47"/>
                <p:cNvSpPr>
                  <a:spLocks noChangeArrowheads="1"/>
                </p:cNvSpPr>
                <p:nvPr/>
              </p:nvSpPr>
              <p:spPr bwMode="auto">
                <a:xfrm>
                  <a:off x="567" y="403"/>
                  <a:ext cx="339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94" name="Group 50"/>
              <p:cNvGrpSpPr>
                <a:grpSpLocks/>
              </p:cNvGrpSpPr>
              <p:nvPr/>
            </p:nvGrpSpPr>
            <p:grpSpPr bwMode="auto">
              <a:xfrm>
                <a:off x="906" y="403"/>
                <a:ext cx="356" cy="518"/>
                <a:chOff x="906" y="403"/>
                <a:chExt cx="356" cy="518"/>
              </a:xfrm>
            </p:grpSpPr>
            <p:sp>
              <p:nvSpPr>
                <p:cNvPr id="20558" name="Rectangle 11"/>
                <p:cNvSpPr>
                  <a:spLocks noChangeArrowheads="1"/>
                </p:cNvSpPr>
                <p:nvPr/>
              </p:nvSpPr>
              <p:spPr bwMode="auto">
                <a:xfrm>
                  <a:off x="949" y="403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11,6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59" name="Rectangle 49"/>
                <p:cNvSpPr>
                  <a:spLocks noChangeArrowheads="1"/>
                </p:cNvSpPr>
                <p:nvPr/>
              </p:nvSpPr>
              <p:spPr bwMode="auto">
                <a:xfrm>
                  <a:off x="906" y="403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95" name="Group 52"/>
              <p:cNvGrpSpPr>
                <a:grpSpLocks/>
              </p:cNvGrpSpPr>
              <p:nvPr/>
            </p:nvGrpSpPr>
            <p:grpSpPr bwMode="auto">
              <a:xfrm>
                <a:off x="1262" y="403"/>
                <a:ext cx="356" cy="518"/>
                <a:chOff x="1262" y="403"/>
                <a:chExt cx="356" cy="518"/>
              </a:xfrm>
            </p:grpSpPr>
            <p:sp>
              <p:nvSpPr>
                <p:cNvPr id="20556" name="Rectangle 12"/>
                <p:cNvSpPr>
                  <a:spLocks noChangeArrowheads="1"/>
                </p:cNvSpPr>
                <p:nvPr/>
              </p:nvSpPr>
              <p:spPr bwMode="auto">
                <a:xfrm>
                  <a:off x="1305" y="403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12,7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57" name="Rectangle 51"/>
                <p:cNvSpPr>
                  <a:spLocks noChangeArrowheads="1"/>
                </p:cNvSpPr>
                <p:nvPr/>
              </p:nvSpPr>
              <p:spPr bwMode="auto">
                <a:xfrm>
                  <a:off x="1262" y="403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96" name="Group 54"/>
              <p:cNvGrpSpPr>
                <a:grpSpLocks/>
              </p:cNvGrpSpPr>
              <p:nvPr/>
            </p:nvGrpSpPr>
            <p:grpSpPr bwMode="auto">
              <a:xfrm>
                <a:off x="1618" y="403"/>
                <a:ext cx="356" cy="518"/>
                <a:chOff x="1618" y="403"/>
                <a:chExt cx="356" cy="518"/>
              </a:xfrm>
            </p:grpSpPr>
            <p:sp>
              <p:nvSpPr>
                <p:cNvPr id="20554" name="Rectangle 13"/>
                <p:cNvSpPr>
                  <a:spLocks noChangeArrowheads="1"/>
                </p:cNvSpPr>
                <p:nvPr/>
              </p:nvSpPr>
              <p:spPr bwMode="auto">
                <a:xfrm>
                  <a:off x="1661" y="403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13,2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55" name="Rectangle 53"/>
                <p:cNvSpPr>
                  <a:spLocks noChangeArrowheads="1"/>
                </p:cNvSpPr>
                <p:nvPr/>
              </p:nvSpPr>
              <p:spPr bwMode="auto">
                <a:xfrm>
                  <a:off x="1618" y="403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97" name="Group 56"/>
              <p:cNvGrpSpPr>
                <a:grpSpLocks/>
              </p:cNvGrpSpPr>
              <p:nvPr/>
            </p:nvGrpSpPr>
            <p:grpSpPr bwMode="auto">
              <a:xfrm>
                <a:off x="1974" y="403"/>
                <a:ext cx="356" cy="518"/>
                <a:chOff x="1974" y="403"/>
                <a:chExt cx="356" cy="518"/>
              </a:xfrm>
            </p:grpSpPr>
            <p:sp>
              <p:nvSpPr>
                <p:cNvPr id="20552" name="Rectangle 14"/>
                <p:cNvSpPr>
                  <a:spLocks noChangeArrowheads="1"/>
                </p:cNvSpPr>
                <p:nvPr/>
              </p:nvSpPr>
              <p:spPr bwMode="auto">
                <a:xfrm>
                  <a:off x="2017" y="403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13,9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53" name="Rectangle 55"/>
                <p:cNvSpPr>
                  <a:spLocks noChangeArrowheads="1"/>
                </p:cNvSpPr>
                <p:nvPr/>
              </p:nvSpPr>
              <p:spPr bwMode="auto">
                <a:xfrm>
                  <a:off x="1974" y="403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98" name="Group 58"/>
              <p:cNvGrpSpPr>
                <a:grpSpLocks/>
              </p:cNvGrpSpPr>
              <p:nvPr/>
            </p:nvGrpSpPr>
            <p:grpSpPr bwMode="auto">
              <a:xfrm>
                <a:off x="0" y="921"/>
                <a:ext cx="567" cy="518"/>
                <a:chOff x="0" y="921"/>
                <a:chExt cx="567" cy="518"/>
              </a:xfrm>
            </p:grpSpPr>
            <p:sp>
              <p:nvSpPr>
                <p:cNvPr id="20550" name="Rectangle 15"/>
                <p:cNvSpPr>
                  <a:spLocks noChangeArrowheads="1"/>
                </p:cNvSpPr>
                <p:nvPr/>
              </p:nvSpPr>
              <p:spPr bwMode="auto">
                <a:xfrm>
                  <a:off x="43" y="921"/>
                  <a:ext cx="48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Ferroviário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51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921"/>
                  <a:ext cx="56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499" name="Group 60"/>
              <p:cNvGrpSpPr>
                <a:grpSpLocks/>
              </p:cNvGrpSpPr>
              <p:nvPr/>
            </p:nvGrpSpPr>
            <p:grpSpPr bwMode="auto">
              <a:xfrm>
                <a:off x="567" y="921"/>
                <a:ext cx="339" cy="518"/>
                <a:chOff x="567" y="921"/>
                <a:chExt cx="339" cy="518"/>
              </a:xfrm>
            </p:grpSpPr>
            <p:sp>
              <p:nvSpPr>
                <p:cNvPr id="20548" name="Rectangle 16"/>
                <p:cNvSpPr>
                  <a:spLocks noChangeArrowheads="1"/>
                </p:cNvSpPr>
                <p:nvPr/>
              </p:nvSpPr>
              <p:spPr bwMode="auto">
                <a:xfrm>
                  <a:off x="610" y="921"/>
                  <a:ext cx="253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20,7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49" name="Rectangle 59"/>
                <p:cNvSpPr>
                  <a:spLocks noChangeArrowheads="1"/>
                </p:cNvSpPr>
                <p:nvPr/>
              </p:nvSpPr>
              <p:spPr bwMode="auto">
                <a:xfrm>
                  <a:off x="567" y="921"/>
                  <a:ext cx="339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00" name="Group 62"/>
              <p:cNvGrpSpPr>
                <a:grpSpLocks/>
              </p:cNvGrpSpPr>
              <p:nvPr/>
            </p:nvGrpSpPr>
            <p:grpSpPr bwMode="auto">
              <a:xfrm>
                <a:off x="906" y="921"/>
                <a:ext cx="356" cy="518"/>
                <a:chOff x="906" y="921"/>
                <a:chExt cx="356" cy="518"/>
              </a:xfrm>
            </p:grpSpPr>
            <p:sp>
              <p:nvSpPr>
                <p:cNvPr id="20546" name="Rectangle 17"/>
                <p:cNvSpPr>
                  <a:spLocks noChangeArrowheads="1"/>
                </p:cNvSpPr>
                <p:nvPr/>
              </p:nvSpPr>
              <p:spPr bwMode="auto">
                <a:xfrm>
                  <a:off x="949" y="921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20,7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47" name="Rectangle 61"/>
                <p:cNvSpPr>
                  <a:spLocks noChangeArrowheads="1"/>
                </p:cNvSpPr>
                <p:nvPr/>
              </p:nvSpPr>
              <p:spPr bwMode="auto">
                <a:xfrm>
                  <a:off x="906" y="921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01" name="Group 64"/>
              <p:cNvGrpSpPr>
                <a:grpSpLocks/>
              </p:cNvGrpSpPr>
              <p:nvPr/>
            </p:nvGrpSpPr>
            <p:grpSpPr bwMode="auto">
              <a:xfrm>
                <a:off x="1262" y="921"/>
                <a:ext cx="356" cy="518"/>
                <a:chOff x="1262" y="921"/>
                <a:chExt cx="356" cy="518"/>
              </a:xfrm>
            </p:grpSpPr>
            <p:sp>
              <p:nvSpPr>
                <p:cNvPr id="20544" name="Rectangle 18"/>
                <p:cNvSpPr>
                  <a:spLocks noChangeArrowheads="1"/>
                </p:cNvSpPr>
                <p:nvPr/>
              </p:nvSpPr>
              <p:spPr bwMode="auto">
                <a:xfrm>
                  <a:off x="1305" y="921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45" name="Rectangle 63"/>
                <p:cNvSpPr>
                  <a:spLocks noChangeArrowheads="1"/>
                </p:cNvSpPr>
                <p:nvPr/>
              </p:nvSpPr>
              <p:spPr bwMode="auto">
                <a:xfrm>
                  <a:off x="1262" y="921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02" name="Group 66"/>
              <p:cNvGrpSpPr>
                <a:grpSpLocks/>
              </p:cNvGrpSpPr>
              <p:nvPr/>
            </p:nvGrpSpPr>
            <p:grpSpPr bwMode="auto">
              <a:xfrm>
                <a:off x="1618" y="921"/>
                <a:ext cx="356" cy="518"/>
                <a:chOff x="1618" y="921"/>
                <a:chExt cx="356" cy="518"/>
              </a:xfrm>
            </p:grpSpPr>
            <p:sp>
              <p:nvSpPr>
                <p:cNvPr id="20542" name="Rectangle 19"/>
                <p:cNvSpPr>
                  <a:spLocks noChangeArrowheads="1"/>
                </p:cNvSpPr>
                <p:nvPr/>
              </p:nvSpPr>
              <p:spPr bwMode="auto">
                <a:xfrm>
                  <a:off x="1661" y="921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19,6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43" name="Rectangle 65"/>
                <p:cNvSpPr>
                  <a:spLocks noChangeArrowheads="1"/>
                </p:cNvSpPr>
                <p:nvPr/>
              </p:nvSpPr>
              <p:spPr bwMode="auto">
                <a:xfrm>
                  <a:off x="1618" y="921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03" name="Group 68"/>
              <p:cNvGrpSpPr>
                <a:grpSpLocks/>
              </p:cNvGrpSpPr>
              <p:nvPr/>
            </p:nvGrpSpPr>
            <p:grpSpPr bwMode="auto">
              <a:xfrm>
                <a:off x="1974" y="921"/>
                <a:ext cx="356" cy="518"/>
                <a:chOff x="1974" y="921"/>
                <a:chExt cx="356" cy="518"/>
              </a:xfrm>
            </p:grpSpPr>
            <p:sp>
              <p:nvSpPr>
                <p:cNvPr id="20540" name="Rectangle 20"/>
                <p:cNvSpPr>
                  <a:spLocks noChangeArrowheads="1"/>
                </p:cNvSpPr>
                <p:nvPr/>
              </p:nvSpPr>
              <p:spPr bwMode="auto">
                <a:xfrm>
                  <a:off x="2017" y="921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20,9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41" name="Rectangle 67"/>
                <p:cNvSpPr>
                  <a:spLocks noChangeArrowheads="1"/>
                </p:cNvSpPr>
                <p:nvPr/>
              </p:nvSpPr>
              <p:spPr bwMode="auto">
                <a:xfrm>
                  <a:off x="1974" y="921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04" name="Group 70"/>
              <p:cNvGrpSpPr>
                <a:grpSpLocks/>
              </p:cNvGrpSpPr>
              <p:nvPr/>
            </p:nvGrpSpPr>
            <p:grpSpPr bwMode="auto">
              <a:xfrm>
                <a:off x="0" y="1439"/>
                <a:ext cx="567" cy="518"/>
                <a:chOff x="0" y="1439"/>
                <a:chExt cx="567" cy="518"/>
              </a:xfrm>
            </p:grpSpPr>
            <p:sp>
              <p:nvSpPr>
                <p:cNvPr id="20538" name="Rectangle 21"/>
                <p:cNvSpPr>
                  <a:spLocks noChangeArrowheads="1"/>
                </p:cNvSpPr>
                <p:nvPr/>
              </p:nvSpPr>
              <p:spPr bwMode="auto">
                <a:xfrm>
                  <a:off x="43" y="1439"/>
                  <a:ext cx="48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Rodoviário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39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1439"/>
                  <a:ext cx="56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05" name="Group 72"/>
              <p:cNvGrpSpPr>
                <a:grpSpLocks/>
              </p:cNvGrpSpPr>
              <p:nvPr/>
            </p:nvGrpSpPr>
            <p:grpSpPr bwMode="auto">
              <a:xfrm>
                <a:off x="567" y="1439"/>
                <a:ext cx="339" cy="518"/>
                <a:chOff x="567" y="1439"/>
                <a:chExt cx="339" cy="518"/>
              </a:xfrm>
            </p:grpSpPr>
            <p:sp>
              <p:nvSpPr>
                <p:cNvPr id="20536" name="Rectangle 22"/>
                <p:cNvSpPr>
                  <a:spLocks noChangeArrowheads="1"/>
                </p:cNvSpPr>
                <p:nvPr/>
              </p:nvSpPr>
              <p:spPr bwMode="auto">
                <a:xfrm>
                  <a:off x="610" y="1439"/>
                  <a:ext cx="253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63,7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37" name="Rectangle 71"/>
                <p:cNvSpPr>
                  <a:spLocks noChangeArrowheads="1"/>
                </p:cNvSpPr>
                <p:nvPr/>
              </p:nvSpPr>
              <p:spPr bwMode="auto">
                <a:xfrm>
                  <a:off x="567" y="1439"/>
                  <a:ext cx="339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06" name="Group 74"/>
              <p:cNvGrpSpPr>
                <a:grpSpLocks/>
              </p:cNvGrpSpPr>
              <p:nvPr/>
            </p:nvGrpSpPr>
            <p:grpSpPr bwMode="auto">
              <a:xfrm>
                <a:off x="906" y="1439"/>
                <a:ext cx="356" cy="518"/>
                <a:chOff x="906" y="1439"/>
                <a:chExt cx="356" cy="518"/>
              </a:xfrm>
            </p:grpSpPr>
            <p:sp>
              <p:nvSpPr>
                <p:cNvPr id="20534" name="Rectangle 23"/>
                <p:cNvSpPr>
                  <a:spLocks noChangeArrowheads="1"/>
                </p:cNvSpPr>
                <p:nvPr/>
              </p:nvSpPr>
              <p:spPr bwMode="auto">
                <a:xfrm>
                  <a:off x="949" y="1439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62,9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35" name="Rectangle 73"/>
                <p:cNvSpPr>
                  <a:spLocks noChangeArrowheads="1"/>
                </p:cNvSpPr>
                <p:nvPr/>
              </p:nvSpPr>
              <p:spPr bwMode="auto">
                <a:xfrm>
                  <a:off x="906" y="1439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07" name="Group 76"/>
              <p:cNvGrpSpPr>
                <a:grpSpLocks/>
              </p:cNvGrpSpPr>
              <p:nvPr/>
            </p:nvGrpSpPr>
            <p:grpSpPr bwMode="auto">
              <a:xfrm>
                <a:off x="1262" y="1439"/>
                <a:ext cx="356" cy="518"/>
                <a:chOff x="1262" y="1439"/>
                <a:chExt cx="356" cy="518"/>
              </a:xfrm>
            </p:grpSpPr>
            <p:sp>
              <p:nvSpPr>
                <p:cNvPr id="20532" name="Rectangle 24"/>
                <p:cNvSpPr>
                  <a:spLocks noChangeArrowheads="1"/>
                </p:cNvSpPr>
                <p:nvPr/>
              </p:nvSpPr>
              <p:spPr bwMode="auto">
                <a:xfrm>
                  <a:off x="1305" y="1439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62,5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33" name="Rectangle 75"/>
                <p:cNvSpPr>
                  <a:spLocks noChangeArrowheads="1"/>
                </p:cNvSpPr>
                <p:nvPr/>
              </p:nvSpPr>
              <p:spPr bwMode="auto">
                <a:xfrm>
                  <a:off x="1262" y="1439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08" name="Group 78"/>
              <p:cNvGrpSpPr>
                <a:grpSpLocks/>
              </p:cNvGrpSpPr>
              <p:nvPr/>
            </p:nvGrpSpPr>
            <p:grpSpPr bwMode="auto">
              <a:xfrm>
                <a:off x="1618" y="1439"/>
                <a:ext cx="356" cy="518"/>
                <a:chOff x="1618" y="1439"/>
                <a:chExt cx="356" cy="518"/>
              </a:xfrm>
            </p:grpSpPr>
            <p:sp>
              <p:nvSpPr>
                <p:cNvPr id="20530" name="Rectangle 25"/>
                <p:cNvSpPr>
                  <a:spLocks noChangeArrowheads="1"/>
                </p:cNvSpPr>
                <p:nvPr/>
              </p:nvSpPr>
              <p:spPr bwMode="auto">
                <a:xfrm>
                  <a:off x="1661" y="1439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62,3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31" name="Rectangle 77"/>
                <p:cNvSpPr>
                  <a:spLocks noChangeArrowheads="1"/>
                </p:cNvSpPr>
                <p:nvPr/>
              </p:nvSpPr>
              <p:spPr bwMode="auto">
                <a:xfrm>
                  <a:off x="1618" y="1439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09" name="Group 80"/>
              <p:cNvGrpSpPr>
                <a:grpSpLocks/>
              </p:cNvGrpSpPr>
              <p:nvPr/>
            </p:nvGrpSpPr>
            <p:grpSpPr bwMode="auto">
              <a:xfrm>
                <a:off x="1974" y="1439"/>
                <a:ext cx="356" cy="518"/>
                <a:chOff x="1974" y="1439"/>
                <a:chExt cx="356" cy="518"/>
              </a:xfrm>
            </p:grpSpPr>
            <p:sp>
              <p:nvSpPr>
                <p:cNvPr id="20528" name="Rectangle 26"/>
                <p:cNvSpPr>
                  <a:spLocks noChangeArrowheads="1"/>
                </p:cNvSpPr>
                <p:nvPr/>
              </p:nvSpPr>
              <p:spPr bwMode="auto">
                <a:xfrm>
                  <a:off x="2017" y="1439"/>
                  <a:ext cx="27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60,4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29" name="Rectangle 79"/>
                <p:cNvSpPr>
                  <a:spLocks noChangeArrowheads="1"/>
                </p:cNvSpPr>
                <p:nvPr/>
              </p:nvSpPr>
              <p:spPr bwMode="auto">
                <a:xfrm>
                  <a:off x="1974" y="1439"/>
                  <a:ext cx="35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10" name="Group 82"/>
              <p:cNvGrpSpPr>
                <a:grpSpLocks/>
              </p:cNvGrpSpPr>
              <p:nvPr/>
            </p:nvGrpSpPr>
            <p:grpSpPr bwMode="auto">
              <a:xfrm>
                <a:off x="0" y="1957"/>
                <a:ext cx="567" cy="403"/>
                <a:chOff x="0" y="1957"/>
                <a:chExt cx="567" cy="403"/>
              </a:xfrm>
            </p:grpSpPr>
            <p:sp>
              <p:nvSpPr>
                <p:cNvPr id="20526" name="Rectangle 27"/>
                <p:cNvSpPr>
                  <a:spLocks noChangeArrowheads="1"/>
                </p:cNvSpPr>
                <p:nvPr/>
              </p:nvSpPr>
              <p:spPr bwMode="auto">
                <a:xfrm>
                  <a:off x="43" y="1957"/>
                  <a:ext cx="481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Outros</a:t>
                  </a: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27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1957"/>
                  <a:ext cx="56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11" name="Group 84"/>
              <p:cNvGrpSpPr>
                <a:grpSpLocks/>
              </p:cNvGrpSpPr>
              <p:nvPr/>
            </p:nvGrpSpPr>
            <p:grpSpPr bwMode="auto">
              <a:xfrm>
                <a:off x="567" y="1957"/>
                <a:ext cx="339" cy="403"/>
                <a:chOff x="567" y="1957"/>
                <a:chExt cx="339" cy="403"/>
              </a:xfrm>
            </p:grpSpPr>
            <p:sp>
              <p:nvSpPr>
                <p:cNvPr id="20524" name="Rectangle 28"/>
                <p:cNvSpPr>
                  <a:spLocks noChangeArrowheads="1"/>
                </p:cNvSpPr>
                <p:nvPr/>
              </p:nvSpPr>
              <p:spPr bwMode="auto">
                <a:xfrm>
                  <a:off x="610" y="1957"/>
                  <a:ext cx="253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4,1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25" name="Rectangle 83"/>
                <p:cNvSpPr>
                  <a:spLocks noChangeArrowheads="1"/>
                </p:cNvSpPr>
                <p:nvPr/>
              </p:nvSpPr>
              <p:spPr bwMode="auto">
                <a:xfrm>
                  <a:off x="567" y="1957"/>
                  <a:ext cx="339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12" name="Group 86"/>
              <p:cNvGrpSpPr>
                <a:grpSpLocks/>
              </p:cNvGrpSpPr>
              <p:nvPr/>
            </p:nvGrpSpPr>
            <p:grpSpPr bwMode="auto">
              <a:xfrm>
                <a:off x="906" y="1957"/>
                <a:ext cx="356" cy="403"/>
                <a:chOff x="906" y="1957"/>
                <a:chExt cx="356" cy="403"/>
              </a:xfrm>
            </p:grpSpPr>
            <p:sp>
              <p:nvSpPr>
                <p:cNvPr id="20522" name="Rectangle 29"/>
                <p:cNvSpPr>
                  <a:spLocks noChangeArrowheads="1"/>
                </p:cNvSpPr>
                <p:nvPr/>
              </p:nvSpPr>
              <p:spPr bwMode="auto">
                <a:xfrm>
                  <a:off x="949" y="1957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4,8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23" name="Rectangle 85"/>
                <p:cNvSpPr>
                  <a:spLocks noChangeArrowheads="1"/>
                </p:cNvSpPr>
                <p:nvPr/>
              </p:nvSpPr>
              <p:spPr bwMode="auto">
                <a:xfrm>
                  <a:off x="906" y="1957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13" name="Group 88"/>
              <p:cNvGrpSpPr>
                <a:grpSpLocks/>
              </p:cNvGrpSpPr>
              <p:nvPr/>
            </p:nvGrpSpPr>
            <p:grpSpPr bwMode="auto">
              <a:xfrm>
                <a:off x="1262" y="1957"/>
                <a:ext cx="356" cy="403"/>
                <a:chOff x="1262" y="1957"/>
                <a:chExt cx="356" cy="403"/>
              </a:xfrm>
            </p:grpSpPr>
            <p:sp>
              <p:nvSpPr>
                <p:cNvPr id="20520" name="Rectangle 30"/>
                <p:cNvSpPr>
                  <a:spLocks noChangeArrowheads="1"/>
                </p:cNvSpPr>
                <p:nvPr/>
              </p:nvSpPr>
              <p:spPr bwMode="auto">
                <a:xfrm>
                  <a:off x="1305" y="1957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4,8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21" name="Rectangle 87"/>
                <p:cNvSpPr>
                  <a:spLocks noChangeArrowheads="1"/>
                </p:cNvSpPr>
                <p:nvPr/>
              </p:nvSpPr>
              <p:spPr bwMode="auto">
                <a:xfrm>
                  <a:off x="1262" y="1957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14" name="Group 90"/>
              <p:cNvGrpSpPr>
                <a:grpSpLocks/>
              </p:cNvGrpSpPr>
              <p:nvPr/>
            </p:nvGrpSpPr>
            <p:grpSpPr bwMode="auto">
              <a:xfrm>
                <a:off x="1618" y="1957"/>
                <a:ext cx="356" cy="403"/>
                <a:chOff x="1618" y="1957"/>
                <a:chExt cx="356" cy="403"/>
              </a:xfrm>
            </p:grpSpPr>
            <p:sp>
              <p:nvSpPr>
                <p:cNvPr id="20518" name="Rectangle 31"/>
                <p:cNvSpPr>
                  <a:spLocks noChangeArrowheads="1"/>
                </p:cNvSpPr>
                <p:nvPr/>
              </p:nvSpPr>
              <p:spPr bwMode="auto">
                <a:xfrm>
                  <a:off x="1661" y="1957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4,9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19" name="Rectangle 89"/>
                <p:cNvSpPr>
                  <a:spLocks noChangeArrowheads="1"/>
                </p:cNvSpPr>
                <p:nvPr/>
              </p:nvSpPr>
              <p:spPr bwMode="auto">
                <a:xfrm>
                  <a:off x="1618" y="1957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0515" name="Group 92"/>
              <p:cNvGrpSpPr>
                <a:grpSpLocks/>
              </p:cNvGrpSpPr>
              <p:nvPr/>
            </p:nvGrpSpPr>
            <p:grpSpPr bwMode="auto">
              <a:xfrm>
                <a:off x="1974" y="1957"/>
                <a:ext cx="356" cy="403"/>
                <a:chOff x="1974" y="1957"/>
                <a:chExt cx="356" cy="403"/>
              </a:xfrm>
            </p:grpSpPr>
            <p:sp>
              <p:nvSpPr>
                <p:cNvPr id="20516" name="Rectangle 32"/>
                <p:cNvSpPr>
                  <a:spLocks noChangeArrowheads="1"/>
                </p:cNvSpPr>
                <p:nvPr/>
              </p:nvSpPr>
              <p:spPr bwMode="auto">
                <a:xfrm>
                  <a:off x="2017" y="1957"/>
                  <a:ext cx="270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en-US" sz="1200">
                      <a:latin typeface="Arial" pitchFamily="34" charset="0"/>
                      <a:cs typeface="Times New Roman" pitchFamily="18" charset="0"/>
                    </a:rPr>
                    <a:t>4,8</a:t>
                  </a:r>
                </a:p>
                <a:p>
                  <a:pPr algn="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0517" name="Rectangle 91"/>
                <p:cNvSpPr>
                  <a:spLocks noChangeArrowheads="1"/>
                </p:cNvSpPr>
                <p:nvPr/>
              </p:nvSpPr>
              <p:spPr bwMode="auto">
                <a:xfrm>
                  <a:off x="1974" y="1957"/>
                  <a:ext cx="356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20485" name="Rectangle 94"/>
            <p:cNvSpPr>
              <a:spLocks noChangeArrowheads="1"/>
            </p:cNvSpPr>
            <p:nvPr/>
          </p:nvSpPr>
          <p:spPr bwMode="auto">
            <a:xfrm>
              <a:off x="-3" y="-3"/>
              <a:ext cx="2336" cy="2366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Desmatamento da Amazônia</a:t>
            </a:r>
            <a:r>
              <a:rPr lang="pt-BR" smtClean="0"/>
              <a:t> </a:t>
            </a:r>
          </a:p>
        </p:txBody>
      </p:sp>
      <p:grpSp>
        <p:nvGrpSpPr>
          <p:cNvPr id="21507" name="Group 201"/>
          <p:cNvGrpSpPr>
            <a:grpSpLocks/>
          </p:cNvGrpSpPr>
          <p:nvPr/>
        </p:nvGrpSpPr>
        <p:grpSpPr bwMode="auto">
          <a:xfrm>
            <a:off x="838200" y="2514600"/>
            <a:ext cx="7696200" cy="4343400"/>
            <a:chOff x="0" y="0"/>
            <a:chExt cx="2624" cy="4400"/>
          </a:xfrm>
        </p:grpSpPr>
        <p:grpSp>
          <p:nvGrpSpPr>
            <p:cNvPr id="21508" name="Group 70"/>
            <p:cNvGrpSpPr>
              <a:grpSpLocks/>
            </p:cNvGrpSpPr>
            <p:nvPr/>
          </p:nvGrpSpPr>
          <p:grpSpPr bwMode="auto">
            <a:xfrm>
              <a:off x="0" y="0"/>
              <a:ext cx="744" cy="480"/>
              <a:chOff x="0" y="0"/>
              <a:chExt cx="744" cy="480"/>
            </a:xfrm>
          </p:grpSpPr>
          <p:sp>
            <p:nvSpPr>
              <p:cNvPr id="21704" name="Rectangle 3"/>
              <p:cNvSpPr>
                <a:spLocks noChangeArrowheads="1"/>
              </p:cNvSpPr>
              <p:nvPr/>
            </p:nvSpPr>
            <p:spPr bwMode="auto">
              <a:xfrm>
                <a:off x="8" y="8"/>
                <a:ext cx="728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Estados Da Amazônia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705" name="Rectangle 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44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09" name="Group 72"/>
            <p:cNvGrpSpPr>
              <a:grpSpLocks/>
            </p:cNvGrpSpPr>
            <p:nvPr/>
          </p:nvGrpSpPr>
          <p:grpSpPr bwMode="auto">
            <a:xfrm>
              <a:off x="744" y="0"/>
              <a:ext cx="376" cy="480"/>
              <a:chOff x="744" y="0"/>
              <a:chExt cx="376" cy="480"/>
            </a:xfrm>
          </p:grpSpPr>
          <p:sp>
            <p:nvSpPr>
              <p:cNvPr id="21702" name="Rectangle 4"/>
              <p:cNvSpPr>
                <a:spLocks noChangeArrowheads="1"/>
              </p:cNvSpPr>
              <p:nvPr/>
            </p:nvSpPr>
            <p:spPr bwMode="auto">
              <a:xfrm>
                <a:off x="752" y="8"/>
                <a:ext cx="360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98/99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703" name="Rectangle 71"/>
              <p:cNvSpPr>
                <a:spLocks noChangeArrowheads="1"/>
              </p:cNvSpPr>
              <p:nvPr/>
            </p:nvSpPr>
            <p:spPr bwMode="auto">
              <a:xfrm>
                <a:off x="744" y="0"/>
                <a:ext cx="376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10" name="Group 74"/>
            <p:cNvGrpSpPr>
              <a:grpSpLocks/>
            </p:cNvGrpSpPr>
            <p:nvPr/>
          </p:nvGrpSpPr>
          <p:grpSpPr bwMode="auto">
            <a:xfrm>
              <a:off x="1120" y="0"/>
              <a:ext cx="376" cy="480"/>
              <a:chOff x="1120" y="0"/>
              <a:chExt cx="376" cy="480"/>
            </a:xfrm>
          </p:grpSpPr>
          <p:sp>
            <p:nvSpPr>
              <p:cNvPr id="21700" name="Rectangle 5"/>
              <p:cNvSpPr>
                <a:spLocks noChangeArrowheads="1"/>
              </p:cNvSpPr>
              <p:nvPr/>
            </p:nvSpPr>
            <p:spPr bwMode="auto">
              <a:xfrm>
                <a:off x="1128" y="8"/>
                <a:ext cx="360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99/00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701" name="Rectangle 73"/>
              <p:cNvSpPr>
                <a:spLocks noChangeArrowheads="1"/>
              </p:cNvSpPr>
              <p:nvPr/>
            </p:nvSpPr>
            <p:spPr bwMode="auto">
              <a:xfrm>
                <a:off x="1120" y="0"/>
                <a:ext cx="376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11" name="Group 76"/>
            <p:cNvGrpSpPr>
              <a:grpSpLocks/>
            </p:cNvGrpSpPr>
            <p:nvPr/>
          </p:nvGrpSpPr>
          <p:grpSpPr bwMode="auto">
            <a:xfrm>
              <a:off x="1496" y="0"/>
              <a:ext cx="376" cy="480"/>
              <a:chOff x="1496" y="0"/>
              <a:chExt cx="376" cy="480"/>
            </a:xfrm>
          </p:grpSpPr>
          <p:sp>
            <p:nvSpPr>
              <p:cNvPr id="21698" name="Rectangle 6"/>
              <p:cNvSpPr>
                <a:spLocks noChangeArrowheads="1"/>
              </p:cNvSpPr>
              <p:nvPr/>
            </p:nvSpPr>
            <p:spPr bwMode="auto">
              <a:xfrm>
                <a:off x="1504" y="8"/>
                <a:ext cx="360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00/01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99" name="Rectangle 75"/>
              <p:cNvSpPr>
                <a:spLocks noChangeArrowheads="1"/>
              </p:cNvSpPr>
              <p:nvPr/>
            </p:nvSpPr>
            <p:spPr bwMode="auto">
              <a:xfrm>
                <a:off x="1496" y="0"/>
                <a:ext cx="376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12" name="Group 78"/>
            <p:cNvGrpSpPr>
              <a:grpSpLocks/>
            </p:cNvGrpSpPr>
            <p:nvPr/>
          </p:nvGrpSpPr>
          <p:grpSpPr bwMode="auto">
            <a:xfrm>
              <a:off x="1872" y="0"/>
              <a:ext cx="376" cy="480"/>
              <a:chOff x="1872" y="0"/>
              <a:chExt cx="376" cy="480"/>
            </a:xfrm>
          </p:grpSpPr>
          <p:sp>
            <p:nvSpPr>
              <p:cNvPr id="21696" name="Rectangle 7"/>
              <p:cNvSpPr>
                <a:spLocks noChangeArrowheads="1"/>
              </p:cNvSpPr>
              <p:nvPr/>
            </p:nvSpPr>
            <p:spPr bwMode="auto">
              <a:xfrm>
                <a:off x="1880" y="8"/>
                <a:ext cx="360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01/02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97" name="Rectangle 77"/>
              <p:cNvSpPr>
                <a:spLocks noChangeArrowheads="1"/>
              </p:cNvSpPr>
              <p:nvPr/>
            </p:nvSpPr>
            <p:spPr bwMode="auto">
              <a:xfrm>
                <a:off x="1872" y="0"/>
                <a:ext cx="376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13" name="Group 80"/>
            <p:cNvGrpSpPr>
              <a:grpSpLocks/>
            </p:cNvGrpSpPr>
            <p:nvPr/>
          </p:nvGrpSpPr>
          <p:grpSpPr bwMode="auto">
            <a:xfrm>
              <a:off x="2248" y="0"/>
              <a:ext cx="376" cy="480"/>
              <a:chOff x="2248" y="0"/>
              <a:chExt cx="376" cy="480"/>
            </a:xfrm>
          </p:grpSpPr>
          <p:sp>
            <p:nvSpPr>
              <p:cNvPr id="21694" name="Rectangle 8"/>
              <p:cNvSpPr>
                <a:spLocks noChangeArrowheads="1"/>
              </p:cNvSpPr>
              <p:nvPr/>
            </p:nvSpPr>
            <p:spPr bwMode="auto">
              <a:xfrm>
                <a:off x="2256" y="8"/>
                <a:ext cx="360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ct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02/03(*)</a:t>
                </a:r>
                <a:endParaRPr lang="en-US" sz="1200">
                  <a:cs typeface="Times New Roman" pitchFamily="18" charset="0"/>
                </a:endParaRPr>
              </a:p>
              <a:p>
                <a:pPr algn="ct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95" name="Rectangle 79"/>
              <p:cNvSpPr>
                <a:spLocks noChangeArrowheads="1"/>
              </p:cNvSpPr>
              <p:nvPr/>
            </p:nvSpPr>
            <p:spPr bwMode="auto">
              <a:xfrm>
                <a:off x="2248" y="0"/>
                <a:ext cx="376" cy="480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14" name="Group 82"/>
            <p:cNvGrpSpPr>
              <a:grpSpLocks/>
            </p:cNvGrpSpPr>
            <p:nvPr/>
          </p:nvGrpSpPr>
          <p:grpSpPr bwMode="auto">
            <a:xfrm>
              <a:off x="0" y="488"/>
              <a:ext cx="744" cy="384"/>
              <a:chOff x="0" y="488"/>
              <a:chExt cx="744" cy="384"/>
            </a:xfrm>
          </p:grpSpPr>
          <p:sp>
            <p:nvSpPr>
              <p:cNvPr id="21692" name="Rectangle 9"/>
              <p:cNvSpPr>
                <a:spLocks noChangeArrowheads="1"/>
              </p:cNvSpPr>
              <p:nvPr/>
            </p:nvSpPr>
            <p:spPr bwMode="auto">
              <a:xfrm>
                <a:off x="8" y="496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Acre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93" name="Rectangle 81"/>
              <p:cNvSpPr>
                <a:spLocks noChangeArrowheads="1"/>
              </p:cNvSpPr>
              <p:nvPr/>
            </p:nvSpPr>
            <p:spPr bwMode="auto">
              <a:xfrm>
                <a:off x="0" y="488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15" name="Group 84"/>
            <p:cNvGrpSpPr>
              <a:grpSpLocks/>
            </p:cNvGrpSpPr>
            <p:nvPr/>
          </p:nvGrpSpPr>
          <p:grpSpPr bwMode="auto">
            <a:xfrm>
              <a:off x="744" y="488"/>
              <a:ext cx="376" cy="384"/>
              <a:chOff x="744" y="488"/>
              <a:chExt cx="376" cy="384"/>
            </a:xfrm>
          </p:grpSpPr>
          <p:sp>
            <p:nvSpPr>
              <p:cNvPr id="21690" name="Rectangle 10"/>
              <p:cNvSpPr>
                <a:spLocks noChangeArrowheads="1"/>
              </p:cNvSpPr>
              <p:nvPr/>
            </p:nvSpPr>
            <p:spPr bwMode="auto">
              <a:xfrm>
                <a:off x="752" y="49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441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91" name="Rectangle 83"/>
              <p:cNvSpPr>
                <a:spLocks noChangeArrowheads="1"/>
              </p:cNvSpPr>
              <p:nvPr/>
            </p:nvSpPr>
            <p:spPr bwMode="auto">
              <a:xfrm>
                <a:off x="744" y="48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16" name="Group 86"/>
            <p:cNvGrpSpPr>
              <a:grpSpLocks/>
            </p:cNvGrpSpPr>
            <p:nvPr/>
          </p:nvGrpSpPr>
          <p:grpSpPr bwMode="auto">
            <a:xfrm>
              <a:off x="1120" y="488"/>
              <a:ext cx="376" cy="384"/>
              <a:chOff x="1120" y="488"/>
              <a:chExt cx="376" cy="384"/>
            </a:xfrm>
          </p:grpSpPr>
          <p:sp>
            <p:nvSpPr>
              <p:cNvPr id="21688" name="Rectangle 11"/>
              <p:cNvSpPr>
                <a:spLocks noChangeArrowheads="1"/>
              </p:cNvSpPr>
              <p:nvPr/>
            </p:nvSpPr>
            <p:spPr bwMode="auto">
              <a:xfrm>
                <a:off x="1128" y="49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547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89" name="Rectangle 85"/>
              <p:cNvSpPr>
                <a:spLocks noChangeArrowheads="1"/>
              </p:cNvSpPr>
              <p:nvPr/>
            </p:nvSpPr>
            <p:spPr bwMode="auto">
              <a:xfrm>
                <a:off x="1120" y="48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17" name="Group 88"/>
            <p:cNvGrpSpPr>
              <a:grpSpLocks/>
            </p:cNvGrpSpPr>
            <p:nvPr/>
          </p:nvGrpSpPr>
          <p:grpSpPr bwMode="auto">
            <a:xfrm>
              <a:off x="1496" y="488"/>
              <a:ext cx="376" cy="384"/>
              <a:chOff x="1496" y="488"/>
              <a:chExt cx="376" cy="384"/>
            </a:xfrm>
          </p:grpSpPr>
          <p:sp>
            <p:nvSpPr>
              <p:cNvPr id="21686" name="Rectangle 12"/>
              <p:cNvSpPr>
                <a:spLocks noChangeArrowheads="1"/>
              </p:cNvSpPr>
              <p:nvPr/>
            </p:nvSpPr>
            <p:spPr bwMode="auto">
              <a:xfrm>
                <a:off x="1504" y="49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419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87" name="Rectangle 87"/>
              <p:cNvSpPr>
                <a:spLocks noChangeArrowheads="1"/>
              </p:cNvSpPr>
              <p:nvPr/>
            </p:nvSpPr>
            <p:spPr bwMode="auto">
              <a:xfrm>
                <a:off x="1496" y="48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18" name="Group 90"/>
            <p:cNvGrpSpPr>
              <a:grpSpLocks/>
            </p:cNvGrpSpPr>
            <p:nvPr/>
          </p:nvGrpSpPr>
          <p:grpSpPr bwMode="auto">
            <a:xfrm>
              <a:off x="1872" y="488"/>
              <a:ext cx="376" cy="384"/>
              <a:chOff x="1872" y="488"/>
              <a:chExt cx="376" cy="384"/>
            </a:xfrm>
          </p:grpSpPr>
          <p:sp>
            <p:nvSpPr>
              <p:cNvPr id="21684" name="Rectangle 13"/>
              <p:cNvSpPr>
                <a:spLocks noChangeArrowheads="1"/>
              </p:cNvSpPr>
              <p:nvPr/>
            </p:nvSpPr>
            <p:spPr bwMode="auto">
              <a:xfrm>
                <a:off x="1880" y="49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727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85" name="Rectangle 89"/>
              <p:cNvSpPr>
                <a:spLocks noChangeArrowheads="1"/>
              </p:cNvSpPr>
              <p:nvPr/>
            </p:nvSpPr>
            <p:spPr bwMode="auto">
              <a:xfrm>
                <a:off x="1872" y="48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19" name="Group 92"/>
            <p:cNvGrpSpPr>
              <a:grpSpLocks/>
            </p:cNvGrpSpPr>
            <p:nvPr/>
          </p:nvGrpSpPr>
          <p:grpSpPr bwMode="auto">
            <a:xfrm>
              <a:off x="2248" y="488"/>
              <a:ext cx="376" cy="384"/>
              <a:chOff x="2248" y="488"/>
              <a:chExt cx="376" cy="384"/>
            </a:xfrm>
          </p:grpSpPr>
          <p:sp>
            <p:nvSpPr>
              <p:cNvPr id="21682" name="Rectangle 14"/>
              <p:cNvSpPr>
                <a:spLocks noChangeArrowheads="1"/>
              </p:cNvSpPr>
              <p:nvPr/>
            </p:nvSpPr>
            <p:spPr bwMode="auto">
              <a:xfrm>
                <a:off x="2256" y="49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549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83" name="Rectangle 91"/>
              <p:cNvSpPr>
                <a:spLocks noChangeArrowheads="1"/>
              </p:cNvSpPr>
              <p:nvPr/>
            </p:nvSpPr>
            <p:spPr bwMode="auto">
              <a:xfrm>
                <a:off x="2248" y="48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20" name="Group 94"/>
            <p:cNvGrpSpPr>
              <a:grpSpLocks/>
            </p:cNvGrpSpPr>
            <p:nvPr/>
          </p:nvGrpSpPr>
          <p:grpSpPr bwMode="auto">
            <a:xfrm>
              <a:off x="0" y="880"/>
              <a:ext cx="744" cy="384"/>
              <a:chOff x="0" y="880"/>
              <a:chExt cx="744" cy="384"/>
            </a:xfrm>
          </p:grpSpPr>
          <p:sp>
            <p:nvSpPr>
              <p:cNvPr id="21680" name="Rectangle 15"/>
              <p:cNvSpPr>
                <a:spLocks noChangeArrowheads="1"/>
              </p:cNvSpPr>
              <p:nvPr/>
            </p:nvSpPr>
            <p:spPr bwMode="auto">
              <a:xfrm>
                <a:off x="8" y="888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Amapá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81" name="Rectangle 93"/>
              <p:cNvSpPr>
                <a:spLocks noChangeArrowheads="1"/>
              </p:cNvSpPr>
              <p:nvPr/>
            </p:nvSpPr>
            <p:spPr bwMode="auto">
              <a:xfrm>
                <a:off x="0" y="880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21" name="Group 96"/>
            <p:cNvGrpSpPr>
              <a:grpSpLocks/>
            </p:cNvGrpSpPr>
            <p:nvPr/>
          </p:nvGrpSpPr>
          <p:grpSpPr bwMode="auto">
            <a:xfrm>
              <a:off x="744" y="880"/>
              <a:ext cx="376" cy="384"/>
              <a:chOff x="744" y="880"/>
              <a:chExt cx="376" cy="384"/>
            </a:xfrm>
          </p:grpSpPr>
          <p:sp>
            <p:nvSpPr>
              <p:cNvPr id="21678" name="Rectangle 16"/>
              <p:cNvSpPr>
                <a:spLocks noChangeArrowheads="1"/>
              </p:cNvSpPr>
              <p:nvPr/>
            </p:nvSpPr>
            <p:spPr bwMode="auto">
              <a:xfrm>
                <a:off x="752" y="88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 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79" name="Rectangle 95"/>
              <p:cNvSpPr>
                <a:spLocks noChangeArrowheads="1"/>
              </p:cNvSpPr>
              <p:nvPr/>
            </p:nvSpPr>
            <p:spPr bwMode="auto">
              <a:xfrm>
                <a:off x="744" y="88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22" name="Group 98"/>
            <p:cNvGrpSpPr>
              <a:grpSpLocks/>
            </p:cNvGrpSpPr>
            <p:nvPr/>
          </p:nvGrpSpPr>
          <p:grpSpPr bwMode="auto">
            <a:xfrm>
              <a:off x="1120" y="880"/>
              <a:ext cx="376" cy="384"/>
              <a:chOff x="1120" y="880"/>
              <a:chExt cx="376" cy="384"/>
            </a:xfrm>
          </p:grpSpPr>
          <p:sp>
            <p:nvSpPr>
              <p:cNvPr id="21676" name="Rectangle 17"/>
              <p:cNvSpPr>
                <a:spLocks noChangeArrowheads="1"/>
              </p:cNvSpPr>
              <p:nvPr/>
            </p:nvSpPr>
            <p:spPr bwMode="auto">
              <a:xfrm>
                <a:off x="1128" y="88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 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77" name="Rectangle 97"/>
              <p:cNvSpPr>
                <a:spLocks noChangeArrowheads="1"/>
              </p:cNvSpPr>
              <p:nvPr/>
            </p:nvSpPr>
            <p:spPr bwMode="auto">
              <a:xfrm>
                <a:off x="1120" y="88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23" name="Group 100"/>
            <p:cNvGrpSpPr>
              <a:grpSpLocks/>
            </p:cNvGrpSpPr>
            <p:nvPr/>
          </p:nvGrpSpPr>
          <p:grpSpPr bwMode="auto">
            <a:xfrm>
              <a:off x="1496" y="880"/>
              <a:ext cx="376" cy="384"/>
              <a:chOff x="1496" y="880"/>
              <a:chExt cx="376" cy="384"/>
            </a:xfrm>
          </p:grpSpPr>
          <p:sp>
            <p:nvSpPr>
              <p:cNvPr id="21674" name="Rectangle 18"/>
              <p:cNvSpPr>
                <a:spLocks noChangeArrowheads="1"/>
              </p:cNvSpPr>
              <p:nvPr/>
            </p:nvSpPr>
            <p:spPr bwMode="auto">
              <a:xfrm>
                <a:off x="1504" y="88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75" name="Rectangle 99"/>
              <p:cNvSpPr>
                <a:spLocks noChangeArrowheads="1"/>
              </p:cNvSpPr>
              <p:nvPr/>
            </p:nvSpPr>
            <p:spPr bwMode="auto">
              <a:xfrm>
                <a:off x="1496" y="88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24" name="Group 102"/>
            <p:cNvGrpSpPr>
              <a:grpSpLocks/>
            </p:cNvGrpSpPr>
            <p:nvPr/>
          </p:nvGrpSpPr>
          <p:grpSpPr bwMode="auto">
            <a:xfrm>
              <a:off x="1872" y="880"/>
              <a:ext cx="376" cy="384"/>
              <a:chOff x="1872" y="880"/>
              <a:chExt cx="376" cy="384"/>
            </a:xfrm>
          </p:grpSpPr>
          <p:sp>
            <p:nvSpPr>
              <p:cNvPr id="21672" name="Rectangle 19"/>
              <p:cNvSpPr>
                <a:spLocks noChangeArrowheads="1"/>
              </p:cNvSpPr>
              <p:nvPr/>
            </p:nvSpPr>
            <p:spPr bwMode="auto">
              <a:xfrm>
                <a:off x="1880" y="88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 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73" name="Rectangle 101"/>
              <p:cNvSpPr>
                <a:spLocks noChangeArrowheads="1"/>
              </p:cNvSpPr>
              <p:nvPr/>
            </p:nvSpPr>
            <p:spPr bwMode="auto">
              <a:xfrm>
                <a:off x="1872" y="88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25" name="Group 104"/>
            <p:cNvGrpSpPr>
              <a:grpSpLocks/>
            </p:cNvGrpSpPr>
            <p:nvPr/>
          </p:nvGrpSpPr>
          <p:grpSpPr bwMode="auto">
            <a:xfrm>
              <a:off x="2248" y="880"/>
              <a:ext cx="376" cy="384"/>
              <a:chOff x="2248" y="880"/>
              <a:chExt cx="376" cy="384"/>
            </a:xfrm>
          </p:grpSpPr>
          <p:sp>
            <p:nvSpPr>
              <p:cNvPr id="21670" name="Rectangle 20"/>
              <p:cNvSpPr>
                <a:spLocks noChangeArrowheads="1"/>
              </p:cNvSpPr>
              <p:nvPr/>
            </p:nvSpPr>
            <p:spPr bwMode="auto">
              <a:xfrm>
                <a:off x="2256" y="88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4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71" name="Rectangle 103"/>
              <p:cNvSpPr>
                <a:spLocks noChangeArrowheads="1"/>
              </p:cNvSpPr>
              <p:nvPr/>
            </p:nvSpPr>
            <p:spPr bwMode="auto">
              <a:xfrm>
                <a:off x="2248" y="88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26" name="Group 106"/>
            <p:cNvGrpSpPr>
              <a:grpSpLocks/>
            </p:cNvGrpSpPr>
            <p:nvPr/>
          </p:nvGrpSpPr>
          <p:grpSpPr bwMode="auto">
            <a:xfrm>
              <a:off x="0" y="1272"/>
              <a:ext cx="744" cy="384"/>
              <a:chOff x="0" y="1272"/>
              <a:chExt cx="744" cy="384"/>
            </a:xfrm>
          </p:grpSpPr>
          <p:sp>
            <p:nvSpPr>
              <p:cNvPr id="21668" name="Rectangle 21"/>
              <p:cNvSpPr>
                <a:spLocks noChangeArrowheads="1"/>
              </p:cNvSpPr>
              <p:nvPr/>
            </p:nvSpPr>
            <p:spPr bwMode="auto">
              <a:xfrm>
                <a:off x="8" y="1280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Amazonas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69" name="Rectangle 105"/>
              <p:cNvSpPr>
                <a:spLocks noChangeArrowheads="1"/>
              </p:cNvSpPr>
              <p:nvPr/>
            </p:nvSpPr>
            <p:spPr bwMode="auto">
              <a:xfrm>
                <a:off x="0" y="1272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27" name="Group 108"/>
            <p:cNvGrpSpPr>
              <a:grpSpLocks/>
            </p:cNvGrpSpPr>
            <p:nvPr/>
          </p:nvGrpSpPr>
          <p:grpSpPr bwMode="auto">
            <a:xfrm>
              <a:off x="744" y="1272"/>
              <a:ext cx="376" cy="384"/>
              <a:chOff x="744" y="1272"/>
              <a:chExt cx="376" cy="384"/>
            </a:xfrm>
          </p:grpSpPr>
          <p:sp>
            <p:nvSpPr>
              <p:cNvPr id="21666" name="Rectangle 22"/>
              <p:cNvSpPr>
                <a:spLocks noChangeArrowheads="1"/>
              </p:cNvSpPr>
              <p:nvPr/>
            </p:nvSpPr>
            <p:spPr bwMode="auto">
              <a:xfrm>
                <a:off x="752" y="128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720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67" name="Rectangle 107"/>
              <p:cNvSpPr>
                <a:spLocks noChangeArrowheads="1"/>
              </p:cNvSpPr>
              <p:nvPr/>
            </p:nvSpPr>
            <p:spPr bwMode="auto">
              <a:xfrm>
                <a:off x="744" y="127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28" name="Group 110"/>
            <p:cNvGrpSpPr>
              <a:grpSpLocks/>
            </p:cNvGrpSpPr>
            <p:nvPr/>
          </p:nvGrpSpPr>
          <p:grpSpPr bwMode="auto">
            <a:xfrm>
              <a:off x="1120" y="1272"/>
              <a:ext cx="376" cy="384"/>
              <a:chOff x="1120" y="1272"/>
              <a:chExt cx="376" cy="384"/>
            </a:xfrm>
          </p:grpSpPr>
          <p:sp>
            <p:nvSpPr>
              <p:cNvPr id="21664" name="Rectangle 23"/>
              <p:cNvSpPr>
                <a:spLocks noChangeArrowheads="1"/>
              </p:cNvSpPr>
              <p:nvPr/>
            </p:nvSpPr>
            <p:spPr bwMode="auto">
              <a:xfrm>
                <a:off x="1128" y="128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612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65" name="Rectangle 109"/>
              <p:cNvSpPr>
                <a:spLocks noChangeArrowheads="1"/>
              </p:cNvSpPr>
              <p:nvPr/>
            </p:nvSpPr>
            <p:spPr bwMode="auto">
              <a:xfrm>
                <a:off x="1120" y="127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29" name="Group 112"/>
            <p:cNvGrpSpPr>
              <a:grpSpLocks/>
            </p:cNvGrpSpPr>
            <p:nvPr/>
          </p:nvGrpSpPr>
          <p:grpSpPr bwMode="auto">
            <a:xfrm>
              <a:off x="1496" y="1272"/>
              <a:ext cx="376" cy="384"/>
              <a:chOff x="1496" y="1272"/>
              <a:chExt cx="376" cy="384"/>
            </a:xfrm>
          </p:grpSpPr>
          <p:sp>
            <p:nvSpPr>
              <p:cNvPr id="21662" name="Rectangle 24"/>
              <p:cNvSpPr>
                <a:spLocks noChangeArrowheads="1"/>
              </p:cNvSpPr>
              <p:nvPr/>
            </p:nvSpPr>
            <p:spPr bwMode="auto">
              <a:xfrm>
                <a:off x="1504" y="128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634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63" name="Rectangle 111"/>
              <p:cNvSpPr>
                <a:spLocks noChangeArrowheads="1"/>
              </p:cNvSpPr>
              <p:nvPr/>
            </p:nvSpPr>
            <p:spPr bwMode="auto">
              <a:xfrm>
                <a:off x="1496" y="127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30" name="Group 114"/>
            <p:cNvGrpSpPr>
              <a:grpSpLocks/>
            </p:cNvGrpSpPr>
            <p:nvPr/>
          </p:nvGrpSpPr>
          <p:grpSpPr bwMode="auto">
            <a:xfrm>
              <a:off x="1872" y="1272"/>
              <a:ext cx="376" cy="384"/>
              <a:chOff x="1872" y="1272"/>
              <a:chExt cx="376" cy="384"/>
            </a:xfrm>
          </p:grpSpPr>
          <p:sp>
            <p:nvSpPr>
              <p:cNvPr id="21660" name="Rectangle 25"/>
              <p:cNvSpPr>
                <a:spLocks noChangeArrowheads="1"/>
              </p:cNvSpPr>
              <p:nvPr/>
            </p:nvSpPr>
            <p:spPr bwMode="auto">
              <a:xfrm>
                <a:off x="1880" y="128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1016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61" name="Rectangle 113"/>
              <p:cNvSpPr>
                <a:spLocks noChangeArrowheads="1"/>
              </p:cNvSpPr>
              <p:nvPr/>
            </p:nvSpPr>
            <p:spPr bwMode="auto">
              <a:xfrm>
                <a:off x="1872" y="127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31" name="Group 116"/>
            <p:cNvGrpSpPr>
              <a:grpSpLocks/>
            </p:cNvGrpSpPr>
            <p:nvPr/>
          </p:nvGrpSpPr>
          <p:grpSpPr bwMode="auto">
            <a:xfrm>
              <a:off x="2248" y="1272"/>
              <a:ext cx="376" cy="384"/>
              <a:chOff x="2248" y="1272"/>
              <a:chExt cx="376" cy="384"/>
            </a:xfrm>
          </p:grpSpPr>
          <p:sp>
            <p:nvSpPr>
              <p:cNvPr id="21658" name="Rectangle 26"/>
              <p:cNvSpPr>
                <a:spLocks noChangeArrowheads="1"/>
              </p:cNvSpPr>
              <p:nvPr/>
            </p:nvSpPr>
            <p:spPr bwMode="auto">
              <a:xfrm>
                <a:off x="2256" y="128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797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59" name="Rectangle 115"/>
              <p:cNvSpPr>
                <a:spLocks noChangeArrowheads="1"/>
              </p:cNvSpPr>
              <p:nvPr/>
            </p:nvSpPr>
            <p:spPr bwMode="auto">
              <a:xfrm>
                <a:off x="2248" y="127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32" name="Group 118"/>
            <p:cNvGrpSpPr>
              <a:grpSpLocks/>
            </p:cNvGrpSpPr>
            <p:nvPr/>
          </p:nvGrpSpPr>
          <p:grpSpPr bwMode="auto">
            <a:xfrm>
              <a:off x="0" y="1664"/>
              <a:ext cx="744" cy="384"/>
              <a:chOff x="0" y="1664"/>
              <a:chExt cx="744" cy="384"/>
            </a:xfrm>
          </p:grpSpPr>
          <p:sp>
            <p:nvSpPr>
              <p:cNvPr id="21656" name="Rectangle 27"/>
              <p:cNvSpPr>
                <a:spLocks noChangeArrowheads="1"/>
              </p:cNvSpPr>
              <p:nvPr/>
            </p:nvSpPr>
            <p:spPr bwMode="auto">
              <a:xfrm>
                <a:off x="8" y="1672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Maranhão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57" name="Rectangle 117"/>
              <p:cNvSpPr>
                <a:spLocks noChangeArrowheads="1"/>
              </p:cNvSpPr>
              <p:nvPr/>
            </p:nvSpPr>
            <p:spPr bwMode="auto">
              <a:xfrm>
                <a:off x="0" y="1664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33" name="Group 120"/>
            <p:cNvGrpSpPr>
              <a:grpSpLocks/>
            </p:cNvGrpSpPr>
            <p:nvPr/>
          </p:nvGrpSpPr>
          <p:grpSpPr bwMode="auto">
            <a:xfrm>
              <a:off x="744" y="1664"/>
              <a:ext cx="376" cy="384"/>
              <a:chOff x="744" y="1664"/>
              <a:chExt cx="376" cy="384"/>
            </a:xfrm>
          </p:grpSpPr>
          <p:sp>
            <p:nvSpPr>
              <p:cNvPr id="21654" name="Rectangle 28"/>
              <p:cNvSpPr>
                <a:spLocks noChangeArrowheads="1"/>
              </p:cNvSpPr>
              <p:nvPr/>
            </p:nvSpPr>
            <p:spPr bwMode="auto">
              <a:xfrm>
                <a:off x="752" y="167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1230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55" name="Rectangle 119"/>
              <p:cNvSpPr>
                <a:spLocks noChangeArrowheads="1"/>
              </p:cNvSpPr>
              <p:nvPr/>
            </p:nvSpPr>
            <p:spPr bwMode="auto">
              <a:xfrm>
                <a:off x="744" y="166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34" name="Group 122"/>
            <p:cNvGrpSpPr>
              <a:grpSpLocks/>
            </p:cNvGrpSpPr>
            <p:nvPr/>
          </p:nvGrpSpPr>
          <p:grpSpPr bwMode="auto">
            <a:xfrm>
              <a:off x="1120" y="1664"/>
              <a:ext cx="376" cy="384"/>
              <a:chOff x="1120" y="1664"/>
              <a:chExt cx="376" cy="384"/>
            </a:xfrm>
          </p:grpSpPr>
          <p:sp>
            <p:nvSpPr>
              <p:cNvPr id="21652" name="Rectangle 29"/>
              <p:cNvSpPr>
                <a:spLocks noChangeArrowheads="1"/>
              </p:cNvSpPr>
              <p:nvPr/>
            </p:nvSpPr>
            <p:spPr bwMode="auto">
              <a:xfrm>
                <a:off x="1128" y="167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1065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53" name="Rectangle 121"/>
              <p:cNvSpPr>
                <a:spLocks noChangeArrowheads="1"/>
              </p:cNvSpPr>
              <p:nvPr/>
            </p:nvSpPr>
            <p:spPr bwMode="auto">
              <a:xfrm>
                <a:off x="1120" y="166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35" name="Group 124"/>
            <p:cNvGrpSpPr>
              <a:grpSpLocks/>
            </p:cNvGrpSpPr>
            <p:nvPr/>
          </p:nvGrpSpPr>
          <p:grpSpPr bwMode="auto">
            <a:xfrm>
              <a:off x="1496" y="1664"/>
              <a:ext cx="376" cy="384"/>
              <a:chOff x="1496" y="1664"/>
              <a:chExt cx="376" cy="384"/>
            </a:xfrm>
          </p:grpSpPr>
          <p:sp>
            <p:nvSpPr>
              <p:cNvPr id="21650" name="Rectangle 30"/>
              <p:cNvSpPr>
                <a:spLocks noChangeArrowheads="1"/>
              </p:cNvSpPr>
              <p:nvPr/>
            </p:nvSpPr>
            <p:spPr bwMode="auto">
              <a:xfrm>
                <a:off x="1504" y="167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958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51" name="Rectangle 123"/>
              <p:cNvSpPr>
                <a:spLocks noChangeArrowheads="1"/>
              </p:cNvSpPr>
              <p:nvPr/>
            </p:nvSpPr>
            <p:spPr bwMode="auto">
              <a:xfrm>
                <a:off x="1496" y="166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36" name="Group 126"/>
            <p:cNvGrpSpPr>
              <a:grpSpLocks/>
            </p:cNvGrpSpPr>
            <p:nvPr/>
          </p:nvGrpSpPr>
          <p:grpSpPr bwMode="auto">
            <a:xfrm>
              <a:off x="1872" y="1664"/>
              <a:ext cx="376" cy="384"/>
              <a:chOff x="1872" y="1664"/>
              <a:chExt cx="376" cy="384"/>
            </a:xfrm>
          </p:grpSpPr>
          <p:sp>
            <p:nvSpPr>
              <p:cNvPr id="21648" name="Rectangle 31"/>
              <p:cNvSpPr>
                <a:spLocks noChangeArrowheads="1"/>
              </p:cNvSpPr>
              <p:nvPr/>
            </p:nvSpPr>
            <p:spPr bwMode="auto">
              <a:xfrm>
                <a:off x="1880" y="167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1330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49" name="Rectangle 125"/>
              <p:cNvSpPr>
                <a:spLocks noChangeArrowheads="1"/>
              </p:cNvSpPr>
              <p:nvPr/>
            </p:nvSpPr>
            <p:spPr bwMode="auto">
              <a:xfrm>
                <a:off x="1872" y="166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37" name="Group 128"/>
            <p:cNvGrpSpPr>
              <a:grpSpLocks/>
            </p:cNvGrpSpPr>
            <p:nvPr/>
          </p:nvGrpSpPr>
          <p:grpSpPr bwMode="auto">
            <a:xfrm>
              <a:off x="2248" y="1664"/>
              <a:ext cx="376" cy="384"/>
              <a:chOff x="2248" y="1664"/>
              <a:chExt cx="376" cy="384"/>
            </a:xfrm>
          </p:grpSpPr>
          <p:sp>
            <p:nvSpPr>
              <p:cNvPr id="21646" name="Rectangle 32"/>
              <p:cNvSpPr>
                <a:spLocks noChangeArrowheads="1"/>
              </p:cNvSpPr>
              <p:nvPr/>
            </p:nvSpPr>
            <p:spPr bwMode="auto">
              <a:xfrm>
                <a:off x="2256" y="167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766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47" name="Rectangle 127"/>
              <p:cNvSpPr>
                <a:spLocks noChangeArrowheads="1"/>
              </p:cNvSpPr>
              <p:nvPr/>
            </p:nvSpPr>
            <p:spPr bwMode="auto">
              <a:xfrm>
                <a:off x="2248" y="166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38" name="Group 130"/>
            <p:cNvGrpSpPr>
              <a:grpSpLocks/>
            </p:cNvGrpSpPr>
            <p:nvPr/>
          </p:nvGrpSpPr>
          <p:grpSpPr bwMode="auto">
            <a:xfrm>
              <a:off x="0" y="2056"/>
              <a:ext cx="744" cy="384"/>
              <a:chOff x="0" y="2056"/>
              <a:chExt cx="744" cy="384"/>
            </a:xfrm>
          </p:grpSpPr>
          <p:sp>
            <p:nvSpPr>
              <p:cNvPr id="21644" name="Rectangle 33"/>
              <p:cNvSpPr>
                <a:spLocks noChangeArrowheads="1"/>
              </p:cNvSpPr>
              <p:nvPr/>
            </p:nvSpPr>
            <p:spPr bwMode="auto">
              <a:xfrm>
                <a:off x="8" y="2064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Mato Grosso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45" name="Rectangle 129"/>
              <p:cNvSpPr>
                <a:spLocks noChangeArrowheads="1"/>
              </p:cNvSpPr>
              <p:nvPr/>
            </p:nvSpPr>
            <p:spPr bwMode="auto">
              <a:xfrm>
                <a:off x="0" y="2056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39" name="Group 132"/>
            <p:cNvGrpSpPr>
              <a:grpSpLocks/>
            </p:cNvGrpSpPr>
            <p:nvPr/>
          </p:nvGrpSpPr>
          <p:grpSpPr bwMode="auto">
            <a:xfrm>
              <a:off x="744" y="2056"/>
              <a:ext cx="376" cy="384"/>
              <a:chOff x="744" y="2056"/>
              <a:chExt cx="376" cy="384"/>
            </a:xfrm>
          </p:grpSpPr>
          <p:sp>
            <p:nvSpPr>
              <p:cNvPr id="21642" name="Rectangle 34"/>
              <p:cNvSpPr>
                <a:spLocks noChangeArrowheads="1"/>
              </p:cNvSpPr>
              <p:nvPr/>
            </p:nvSpPr>
            <p:spPr bwMode="auto">
              <a:xfrm>
                <a:off x="752" y="206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6963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43" name="Rectangle 131"/>
              <p:cNvSpPr>
                <a:spLocks noChangeArrowheads="1"/>
              </p:cNvSpPr>
              <p:nvPr/>
            </p:nvSpPr>
            <p:spPr bwMode="auto">
              <a:xfrm>
                <a:off x="744" y="205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40" name="Group 134"/>
            <p:cNvGrpSpPr>
              <a:grpSpLocks/>
            </p:cNvGrpSpPr>
            <p:nvPr/>
          </p:nvGrpSpPr>
          <p:grpSpPr bwMode="auto">
            <a:xfrm>
              <a:off x="1120" y="2056"/>
              <a:ext cx="376" cy="384"/>
              <a:chOff x="1120" y="2056"/>
              <a:chExt cx="376" cy="384"/>
            </a:xfrm>
          </p:grpSpPr>
          <p:sp>
            <p:nvSpPr>
              <p:cNvPr id="21640" name="Rectangle 35"/>
              <p:cNvSpPr>
                <a:spLocks noChangeArrowheads="1"/>
              </p:cNvSpPr>
              <p:nvPr/>
            </p:nvSpPr>
            <p:spPr bwMode="auto">
              <a:xfrm>
                <a:off x="1128" y="206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6369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41" name="Rectangle 133"/>
              <p:cNvSpPr>
                <a:spLocks noChangeArrowheads="1"/>
              </p:cNvSpPr>
              <p:nvPr/>
            </p:nvSpPr>
            <p:spPr bwMode="auto">
              <a:xfrm>
                <a:off x="1120" y="205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41" name="Group 136"/>
            <p:cNvGrpSpPr>
              <a:grpSpLocks/>
            </p:cNvGrpSpPr>
            <p:nvPr/>
          </p:nvGrpSpPr>
          <p:grpSpPr bwMode="auto">
            <a:xfrm>
              <a:off x="1496" y="2056"/>
              <a:ext cx="376" cy="384"/>
              <a:chOff x="1496" y="2056"/>
              <a:chExt cx="376" cy="384"/>
            </a:xfrm>
          </p:grpSpPr>
          <p:sp>
            <p:nvSpPr>
              <p:cNvPr id="21638" name="Rectangle 36"/>
              <p:cNvSpPr>
                <a:spLocks noChangeArrowheads="1"/>
              </p:cNvSpPr>
              <p:nvPr/>
            </p:nvSpPr>
            <p:spPr bwMode="auto">
              <a:xfrm>
                <a:off x="1504" y="206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7703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39" name="Rectangle 135"/>
              <p:cNvSpPr>
                <a:spLocks noChangeArrowheads="1"/>
              </p:cNvSpPr>
              <p:nvPr/>
            </p:nvSpPr>
            <p:spPr bwMode="auto">
              <a:xfrm>
                <a:off x="1496" y="205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42" name="Group 138"/>
            <p:cNvGrpSpPr>
              <a:grpSpLocks/>
            </p:cNvGrpSpPr>
            <p:nvPr/>
          </p:nvGrpSpPr>
          <p:grpSpPr bwMode="auto">
            <a:xfrm>
              <a:off x="1872" y="2056"/>
              <a:ext cx="376" cy="384"/>
              <a:chOff x="1872" y="2056"/>
              <a:chExt cx="376" cy="384"/>
            </a:xfrm>
          </p:grpSpPr>
          <p:sp>
            <p:nvSpPr>
              <p:cNvPr id="21636" name="Rectangle 37"/>
              <p:cNvSpPr>
                <a:spLocks noChangeArrowheads="1"/>
              </p:cNvSpPr>
              <p:nvPr/>
            </p:nvSpPr>
            <p:spPr bwMode="auto">
              <a:xfrm>
                <a:off x="1880" y="206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7578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37" name="Rectangle 137"/>
              <p:cNvSpPr>
                <a:spLocks noChangeArrowheads="1"/>
              </p:cNvSpPr>
              <p:nvPr/>
            </p:nvSpPr>
            <p:spPr bwMode="auto">
              <a:xfrm>
                <a:off x="1872" y="205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43" name="Group 140"/>
            <p:cNvGrpSpPr>
              <a:grpSpLocks/>
            </p:cNvGrpSpPr>
            <p:nvPr/>
          </p:nvGrpSpPr>
          <p:grpSpPr bwMode="auto">
            <a:xfrm>
              <a:off x="2248" y="2056"/>
              <a:ext cx="376" cy="384"/>
              <a:chOff x="2248" y="2056"/>
              <a:chExt cx="376" cy="384"/>
            </a:xfrm>
          </p:grpSpPr>
          <p:sp>
            <p:nvSpPr>
              <p:cNvPr id="21634" name="Rectangle 38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10416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35" name="Rectangle 139"/>
              <p:cNvSpPr>
                <a:spLocks noChangeArrowheads="1"/>
              </p:cNvSpPr>
              <p:nvPr/>
            </p:nvSpPr>
            <p:spPr bwMode="auto">
              <a:xfrm>
                <a:off x="2248" y="205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44" name="Group 142"/>
            <p:cNvGrpSpPr>
              <a:grpSpLocks/>
            </p:cNvGrpSpPr>
            <p:nvPr/>
          </p:nvGrpSpPr>
          <p:grpSpPr bwMode="auto">
            <a:xfrm>
              <a:off x="0" y="2448"/>
              <a:ext cx="744" cy="384"/>
              <a:chOff x="0" y="2448"/>
              <a:chExt cx="744" cy="384"/>
            </a:xfrm>
          </p:grpSpPr>
          <p:sp>
            <p:nvSpPr>
              <p:cNvPr id="21632" name="Rectangle 39"/>
              <p:cNvSpPr>
                <a:spLocks noChangeArrowheads="1"/>
              </p:cNvSpPr>
              <p:nvPr/>
            </p:nvSpPr>
            <p:spPr bwMode="auto">
              <a:xfrm>
                <a:off x="8" y="2456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Para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33" name="Rectangle 141"/>
              <p:cNvSpPr>
                <a:spLocks noChangeArrowheads="1"/>
              </p:cNvSpPr>
              <p:nvPr/>
            </p:nvSpPr>
            <p:spPr bwMode="auto">
              <a:xfrm>
                <a:off x="0" y="2448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45" name="Group 144"/>
            <p:cNvGrpSpPr>
              <a:grpSpLocks/>
            </p:cNvGrpSpPr>
            <p:nvPr/>
          </p:nvGrpSpPr>
          <p:grpSpPr bwMode="auto">
            <a:xfrm>
              <a:off x="744" y="2448"/>
              <a:ext cx="376" cy="384"/>
              <a:chOff x="744" y="2448"/>
              <a:chExt cx="376" cy="384"/>
            </a:xfrm>
          </p:grpSpPr>
          <p:sp>
            <p:nvSpPr>
              <p:cNvPr id="21630" name="Rectangle 40"/>
              <p:cNvSpPr>
                <a:spLocks noChangeArrowheads="1"/>
              </p:cNvSpPr>
              <p:nvPr/>
            </p:nvSpPr>
            <p:spPr bwMode="auto">
              <a:xfrm>
                <a:off x="752" y="245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5111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31" name="Rectangle 143"/>
              <p:cNvSpPr>
                <a:spLocks noChangeArrowheads="1"/>
              </p:cNvSpPr>
              <p:nvPr/>
            </p:nvSpPr>
            <p:spPr bwMode="auto">
              <a:xfrm>
                <a:off x="744" y="244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46" name="Group 146"/>
            <p:cNvGrpSpPr>
              <a:grpSpLocks/>
            </p:cNvGrpSpPr>
            <p:nvPr/>
          </p:nvGrpSpPr>
          <p:grpSpPr bwMode="auto">
            <a:xfrm>
              <a:off x="1120" y="2448"/>
              <a:ext cx="376" cy="384"/>
              <a:chOff x="1120" y="2448"/>
              <a:chExt cx="376" cy="384"/>
            </a:xfrm>
          </p:grpSpPr>
          <p:sp>
            <p:nvSpPr>
              <p:cNvPr id="21628" name="Rectangle 41"/>
              <p:cNvSpPr>
                <a:spLocks noChangeArrowheads="1"/>
              </p:cNvSpPr>
              <p:nvPr/>
            </p:nvSpPr>
            <p:spPr bwMode="auto">
              <a:xfrm>
                <a:off x="1128" y="245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6671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29" name="Rectangle 145"/>
              <p:cNvSpPr>
                <a:spLocks noChangeArrowheads="1"/>
              </p:cNvSpPr>
              <p:nvPr/>
            </p:nvSpPr>
            <p:spPr bwMode="auto">
              <a:xfrm>
                <a:off x="1120" y="244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47" name="Group 148"/>
            <p:cNvGrpSpPr>
              <a:grpSpLocks/>
            </p:cNvGrpSpPr>
            <p:nvPr/>
          </p:nvGrpSpPr>
          <p:grpSpPr bwMode="auto">
            <a:xfrm>
              <a:off x="1496" y="2448"/>
              <a:ext cx="376" cy="384"/>
              <a:chOff x="1496" y="2448"/>
              <a:chExt cx="376" cy="384"/>
            </a:xfrm>
          </p:grpSpPr>
          <p:sp>
            <p:nvSpPr>
              <p:cNvPr id="21626" name="Rectangle 42"/>
              <p:cNvSpPr>
                <a:spLocks noChangeArrowheads="1"/>
              </p:cNvSpPr>
              <p:nvPr/>
            </p:nvSpPr>
            <p:spPr bwMode="auto">
              <a:xfrm>
                <a:off x="1504" y="245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5237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27" name="Rectangle 147"/>
              <p:cNvSpPr>
                <a:spLocks noChangeArrowheads="1"/>
              </p:cNvSpPr>
              <p:nvPr/>
            </p:nvSpPr>
            <p:spPr bwMode="auto">
              <a:xfrm>
                <a:off x="1496" y="244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48" name="Group 150"/>
            <p:cNvGrpSpPr>
              <a:grpSpLocks/>
            </p:cNvGrpSpPr>
            <p:nvPr/>
          </p:nvGrpSpPr>
          <p:grpSpPr bwMode="auto">
            <a:xfrm>
              <a:off x="1872" y="2448"/>
              <a:ext cx="376" cy="384"/>
              <a:chOff x="1872" y="2448"/>
              <a:chExt cx="376" cy="384"/>
            </a:xfrm>
          </p:grpSpPr>
          <p:sp>
            <p:nvSpPr>
              <p:cNvPr id="21624" name="Rectangle 43"/>
              <p:cNvSpPr>
                <a:spLocks noChangeArrowheads="1"/>
              </p:cNvSpPr>
              <p:nvPr/>
            </p:nvSpPr>
            <p:spPr bwMode="auto">
              <a:xfrm>
                <a:off x="1880" y="245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8697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25" name="Rectangle 149"/>
              <p:cNvSpPr>
                <a:spLocks noChangeArrowheads="1"/>
              </p:cNvSpPr>
              <p:nvPr/>
            </p:nvSpPr>
            <p:spPr bwMode="auto">
              <a:xfrm>
                <a:off x="1872" y="244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49" name="Group 152"/>
            <p:cNvGrpSpPr>
              <a:grpSpLocks/>
            </p:cNvGrpSpPr>
            <p:nvPr/>
          </p:nvGrpSpPr>
          <p:grpSpPr bwMode="auto">
            <a:xfrm>
              <a:off x="2248" y="2448"/>
              <a:ext cx="376" cy="384"/>
              <a:chOff x="2248" y="2448"/>
              <a:chExt cx="376" cy="384"/>
            </a:xfrm>
          </p:grpSpPr>
          <p:sp>
            <p:nvSpPr>
              <p:cNvPr id="21622" name="Rectangle 44"/>
              <p:cNvSpPr>
                <a:spLocks noChangeArrowheads="1"/>
              </p:cNvSpPr>
              <p:nvPr/>
            </p:nvSpPr>
            <p:spPr bwMode="auto">
              <a:xfrm>
                <a:off x="2256" y="2456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7293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23" name="Rectangle 151"/>
              <p:cNvSpPr>
                <a:spLocks noChangeArrowheads="1"/>
              </p:cNvSpPr>
              <p:nvPr/>
            </p:nvSpPr>
            <p:spPr bwMode="auto">
              <a:xfrm>
                <a:off x="2248" y="2448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50" name="Group 154"/>
            <p:cNvGrpSpPr>
              <a:grpSpLocks/>
            </p:cNvGrpSpPr>
            <p:nvPr/>
          </p:nvGrpSpPr>
          <p:grpSpPr bwMode="auto">
            <a:xfrm>
              <a:off x="0" y="2840"/>
              <a:ext cx="744" cy="384"/>
              <a:chOff x="0" y="2840"/>
              <a:chExt cx="744" cy="384"/>
            </a:xfrm>
          </p:grpSpPr>
          <p:sp>
            <p:nvSpPr>
              <p:cNvPr id="21620" name="Rectangle 45"/>
              <p:cNvSpPr>
                <a:spLocks noChangeArrowheads="1"/>
              </p:cNvSpPr>
              <p:nvPr/>
            </p:nvSpPr>
            <p:spPr bwMode="auto">
              <a:xfrm>
                <a:off x="8" y="2848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Rondônia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21" name="Rectangle 153"/>
              <p:cNvSpPr>
                <a:spLocks noChangeArrowheads="1"/>
              </p:cNvSpPr>
              <p:nvPr/>
            </p:nvSpPr>
            <p:spPr bwMode="auto">
              <a:xfrm>
                <a:off x="0" y="2840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51" name="Group 156"/>
            <p:cNvGrpSpPr>
              <a:grpSpLocks/>
            </p:cNvGrpSpPr>
            <p:nvPr/>
          </p:nvGrpSpPr>
          <p:grpSpPr bwMode="auto">
            <a:xfrm>
              <a:off x="744" y="2840"/>
              <a:ext cx="376" cy="384"/>
              <a:chOff x="744" y="2840"/>
              <a:chExt cx="376" cy="384"/>
            </a:xfrm>
          </p:grpSpPr>
          <p:sp>
            <p:nvSpPr>
              <p:cNvPr id="21618" name="Rectangle 46"/>
              <p:cNvSpPr>
                <a:spLocks noChangeArrowheads="1"/>
              </p:cNvSpPr>
              <p:nvPr/>
            </p:nvSpPr>
            <p:spPr bwMode="auto">
              <a:xfrm>
                <a:off x="752" y="284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2358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19" name="Rectangle 155"/>
              <p:cNvSpPr>
                <a:spLocks noChangeArrowheads="1"/>
              </p:cNvSpPr>
              <p:nvPr/>
            </p:nvSpPr>
            <p:spPr bwMode="auto">
              <a:xfrm>
                <a:off x="744" y="284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52" name="Group 158"/>
            <p:cNvGrpSpPr>
              <a:grpSpLocks/>
            </p:cNvGrpSpPr>
            <p:nvPr/>
          </p:nvGrpSpPr>
          <p:grpSpPr bwMode="auto">
            <a:xfrm>
              <a:off x="1120" y="2840"/>
              <a:ext cx="376" cy="384"/>
              <a:chOff x="1120" y="2840"/>
              <a:chExt cx="376" cy="384"/>
            </a:xfrm>
          </p:grpSpPr>
          <p:sp>
            <p:nvSpPr>
              <p:cNvPr id="21616" name="Rectangle 47"/>
              <p:cNvSpPr>
                <a:spLocks noChangeArrowheads="1"/>
              </p:cNvSpPr>
              <p:nvPr/>
            </p:nvSpPr>
            <p:spPr bwMode="auto">
              <a:xfrm>
                <a:off x="1128" y="284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2465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17" name="Rectangle 157"/>
              <p:cNvSpPr>
                <a:spLocks noChangeArrowheads="1"/>
              </p:cNvSpPr>
              <p:nvPr/>
            </p:nvSpPr>
            <p:spPr bwMode="auto">
              <a:xfrm>
                <a:off x="1120" y="284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53" name="Group 160"/>
            <p:cNvGrpSpPr>
              <a:grpSpLocks/>
            </p:cNvGrpSpPr>
            <p:nvPr/>
          </p:nvGrpSpPr>
          <p:grpSpPr bwMode="auto">
            <a:xfrm>
              <a:off x="1496" y="2840"/>
              <a:ext cx="376" cy="384"/>
              <a:chOff x="1496" y="2840"/>
              <a:chExt cx="376" cy="384"/>
            </a:xfrm>
          </p:grpSpPr>
          <p:sp>
            <p:nvSpPr>
              <p:cNvPr id="21614" name="Rectangle 48"/>
              <p:cNvSpPr>
                <a:spLocks noChangeArrowheads="1"/>
              </p:cNvSpPr>
              <p:nvPr/>
            </p:nvSpPr>
            <p:spPr bwMode="auto">
              <a:xfrm>
                <a:off x="1504" y="284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2673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15" name="Rectangle 159"/>
              <p:cNvSpPr>
                <a:spLocks noChangeArrowheads="1"/>
              </p:cNvSpPr>
              <p:nvPr/>
            </p:nvSpPr>
            <p:spPr bwMode="auto">
              <a:xfrm>
                <a:off x="1496" y="284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54" name="Group 162"/>
            <p:cNvGrpSpPr>
              <a:grpSpLocks/>
            </p:cNvGrpSpPr>
            <p:nvPr/>
          </p:nvGrpSpPr>
          <p:grpSpPr bwMode="auto">
            <a:xfrm>
              <a:off x="1872" y="2840"/>
              <a:ext cx="376" cy="384"/>
              <a:chOff x="1872" y="2840"/>
              <a:chExt cx="376" cy="384"/>
            </a:xfrm>
          </p:grpSpPr>
          <p:sp>
            <p:nvSpPr>
              <p:cNvPr id="21612" name="Rectangle 49"/>
              <p:cNvSpPr>
                <a:spLocks noChangeArrowheads="1"/>
              </p:cNvSpPr>
              <p:nvPr/>
            </p:nvSpPr>
            <p:spPr bwMode="auto">
              <a:xfrm>
                <a:off x="1880" y="284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3605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13" name="Rectangle 161"/>
              <p:cNvSpPr>
                <a:spLocks noChangeArrowheads="1"/>
              </p:cNvSpPr>
              <p:nvPr/>
            </p:nvSpPr>
            <p:spPr bwMode="auto">
              <a:xfrm>
                <a:off x="1872" y="284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55" name="Group 164"/>
            <p:cNvGrpSpPr>
              <a:grpSpLocks/>
            </p:cNvGrpSpPr>
            <p:nvPr/>
          </p:nvGrpSpPr>
          <p:grpSpPr bwMode="auto">
            <a:xfrm>
              <a:off x="2248" y="2840"/>
              <a:ext cx="376" cy="384"/>
              <a:chOff x="2248" y="2840"/>
              <a:chExt cx="376" cy="384"/>
            </a:xfrm>
          </p:grpSpPr>
          <p:sp>
            <p:nvSpPr>
              <p:cNvPr id="21610" name="Rectangle 50"/>
              <p:cNvSpPr>
                <a:spLocks noChangeArrowheads="1"/>
              </p:cNvSpPr>
              <p:nvPr/>
            </p:nvSpPr>
            <p:spPr bwMode="auto">
              <a:xfrm>
                <a:off x="2256" y="2848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3463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11" name="Rectangle 163"/>
              <p:cNvSpPr>
                <a:spLocks noChangeArrowheads="1"/>
              </p:cNvSpPr>
              <p:nvPr/>
            </p:nvSpPr>
            <p:spPr bwMode="auto">
              <a:xfrm>
                <a:off x="2248" y="2840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56" name="Group 166"/>
            <p:cNvGrpSpPr>
              <a:grpSpLocks/>
            </p:cNvGrpSpPr>
            <p:nvPr/>
          </p:nvGrpSpPr>
          <p:grpSpPr bwMode="auto">
            <a:xfrm>
              <a:off x="0" y="3232"/>
              <a:ext cx="744" cy="384"/>
              <a:chOff x="0" y="3232"/>
              <a:chExt cx="744" cy="384"/>
            </a:xfrm>
          </p:grpSpPr>
          <p:sp>
            <p:nvSpPr>
              <p:cNvPr id="21608" name="Rectangle 51"/>
              <p:cNvSpPr>
                <a:spLocks noChangeArrowheads="1"/>
              </p:cNvSpPr>
              <p:nvPr/>
            </p:nvSpPr>
            <p:spPr bwMode="auto">
              <a:xfrm>
                <a:off x="8" y="3240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Roraima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09" name="Rectangle 165"/>
              <p:cNvSpPr>
                <a:spLocks noChangeArrowheads="1"/>
              </p:cNvSpPr>
              <p:nvPr/>
            </p:nvSpPr>
            <p:spPr bwMode="auto">
              <a:xfrm>
                <a:off x="0" y="3232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57" name="Group 168"/>
            <p:cNvGrpSpPr>
              <a:grpSpLocks/>
            </p:cNvGrpSpPr>
            <p:nvPr/>
          </p:nvGrpSpPr>
          <p:grpSpPr bwMode="auto">
            <a:xfrm>
              <a:off x="744" y="3232"/>
              <a:ext cx="376" cy="384"/>
              <a:chOff x="744" y="3232"/>
              <a:chExt cx="376" cy="384"/>
            </a:xfrm>
          </p:grpSpPr>
          <p:sp>
            <p:nvSpPr>
              <p:cNvPr id="21606" name="Rectangle 52"/>
              <p:cNvSpPr>
                <a:spLocks noChangeArrowheads="1"/>
              </p:cNvSpPr>
              <p:nvPr/>
            </p:nvSpPr>
            <p:spPr bwMode="auto">
              <a:xfrm>
                <a:off x="752" y="324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220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07" name="Rectangle 167"/>
              <p:cNvSpPr>
                <a:spLocks noChangeArrowheads="1"/>
              </p:cNvSpPr>
              <p:nvPr/>
            </p:nvSpPr>
            <p:spPr bwMode="auto">
              <a:xfrm>
                <a:off x="744" y="323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58" name="Group 170"/>
            <p:cNvGrpSpPr>
              <a:grpSpLocks/>
            </p:cNvGrpSpPr>
            <p:nvPr/>
          </p:nvGrpSpPr>
          <p:grpSpPr bwMode="auto">
            <a:xfrm>
              <a:off x="1120" y="3232"/>
              <a:ext cx="376" cy="384"/>
              <a:chOff x="1120" y="3232"/>
              <a:chExt cx="376" cy="384"/>
            </a:xfrm>
          </p:grpSpPr>
          <p:sp>
            <p:nvSpPr>
              <p:cNvPr id="21604" name="Rectangle 53"/>
              <p:cNvSpPr>
                <a:spLocks noChangeArrowheads="1"/>
              </p:cNvSpPr>
              <p:nvPr/>
            </p:nvSpPr>
            <p:spPr bwMode="auto">
              <a:xfrm>
                <a:off x="1128" y="324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253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05" name="Rectangle 169"/>
              <p:cNvSpPr>
                <a:spLocks noChangeArrowheads="1"/>
              </p:cNvSpPr>
              <p:nvPr/>
            </p:nvSpPr>
            <p:spPr bwMode="auto">
              <a:xfrm>
                <a:off x="1120" y="323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59" name="Group 172"/>
            <p:cNvGrpSpPr>
              <a:grpSpLocks/>
            </p:cNvGrpSpPr>
            <p:nvPr/>
          </p:nvGrpSpPr>
          <p:grpSpPr bwMode="auto">
            <a:xfrm>
              <a:off x="1496" y="3232"/>
              <a:ext cx="376" cy="384"/>
              <a:chOff x="1496" y="3232"/>
              <a:chExt cx="376" cy="384"/>
            </a:xfrm>
          </p:grpSpPr>
          <p:sp>
            <p:nvSpPr>
              <p:cNvPr id="21602" name="Rectangle 54"/>
              <p:cNvSpPr>
                <a:spLocks noChangeArrowheads="1"/>
              </p:cNvSpPr>
              <p:nvPr/>
            </p:nvSpPr>
            <p:spPr bwMode="auto">
              <a:xfrm>
                <a:off x="1504" y="324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345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03" name="Rectangle 171"/>
              <p:cNvSpPr>
                <a:spLocks noChangeArrowheads="1"/>
              </p:cNvSpPr>
              <p:nvPr/>
            </p:nvSpPr>
            <p:spPr bwMode="auto">
              <a:xfrm>
                <a:off x="1496" y="323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60" name="Group 174"/>
            <p:cNvGrpSpPr>
              <a:grpSpLocks/>
            </p:cNvGrpSpPr>
            <p:nvPr/>
          </p:nvGrpSpPr>
          <p:grpSpPr bwMode="auto">
            <a:xfrm>
              <a:off x="1872" y="3232"/>
              <a:ext cx="376" cy="384"/>
              <a:chOff x="1872" y="3232"/>
              <a:chExt cx="376" cy="384"/>
            </a:xfrm>
          </p:grpSpPr>
          <p:sp>
            <p:nvSpPr>
              <p:cNvPr id="21600" name="Rectangle 55"/>
              <p:cNvSpPr>
                <a:spLocks noChangeArrowheads="1"/>
              </p:cNvSpPr>
              <p:nvPr/>
            </p:nvSpPr>
            <p:spPr bwMode="auto">
              <a:xfrm>
                <a:off x="1880" y="324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54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601" name="Rectangle 173"/>
              <p:cNvSpPr>
                <a:spLocks noChangeArrowheads="1"/>
              </p:cNvSpPr>
              <p:nvPr/>
            </p:nvSpPr>
            <p:spPr bwMode="auto">
              <a:xfrm>
                <a:off x="1872" y="323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61" name="Group 176"/>
            <p:cNvGrpSpPr>
              <a:grpSpLocks/>
            </p:cNvGrpSpPr>
            <p:nvPr/>
          </p:nvGrpSpPr>
          <p:grpSpPr bwMode="auto">
            <a:xfrm>
              <a:off x="2248" y="3232"/>
              <a:ext cx="376" cy="384"/>
              <a:chOff x="2248" y="3232"/>
              <a:chExt cx="376" cy="384"/>
            </a:xfrm>
          </p:grpSpPr>
          <p:sp>
            <p:nvSpPr>
              <p:cNvPr id="21598" name="Rectangle 56"/>
              <p:cNvSpPr>
                <a:spLocks noChangeArrowheads="1"/>
              </p:cNvSpPr>
              <p:nvPr/>
            </p:nvSpPr>
            <p:spPr bwMode="auto">
              <a:xfrm>
                <a:off x="2256" y="3240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326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99" name="Rectangle 175"/>
              <p:cNvSpPr>
                <a:spLocks noChangeArrowheads="1"/>
              </p:cNvSpPr>
              <p:nvPr/>
            </p:nvSpPr>
            <p:spPr bwMode="auto">
              <a:xfrm>
                <a:off x="2248" y="3232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62" name="Group 178"/>
            <p:cNvGrpSpPr>
              <a:grpSpLocks/>
            </p:cNvGrpSpPr>
            <p:nvPr/>
          </p:nvGrpSpPr>
          <p:grpSpPr bwMode="auto">
            <a:xfrm>
              <a:off x="0" y="3624"/>
              <a:ext cx="744" cy="384"/>
              <a:chOff x="0" y="3624"/>
              <a:chExt cx="744" cy="384"/>
            </a:xfrm>
          </p:grpSpPr>
          <p:sp>
            <p:nvSpPr>
              <p:cNvPr id="21596" name="Rectangle 57"/>
              <p:cNvSpPr>
                <a:spLocks noChangeArrowheads="1"/>
              </p:cNvSpPr>
              <p:nvPr/>
            </p:nvSpPr>
            <p:spPr bwMode="auto">
              <a:xfrm>
                <a:off x="8" y="3632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>
                    <a:latin typeface="Arial" pitchFamily="34" charset="0"/>
                    <a:cs typeface="Arial" pitchFamily="34" charset="0"/>
                  </a:rPr>
                  <a:t>Tocantins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97" name="Rectangle 177"/>
              <p:cNvSpPr>
                <a:spLocks noChangeArrowheads="1"/>
              </p:cNvSpPr>
              <p:nvPr/>
            </p:nvSpPr>
            <p:spPr bwMode="auto">
              <a:xfrm>
                <a:off x="0" y="3624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63" name="Group 180"/>
            <p:cNvGrpSpPr>
              <a:grpSpLocks/>
            </p:cNvGrpSpPr>
            <p:nvPr/>
          </p:nvGrpSpPr>
          <p:grpSpPr bwMode="auto">
            <a:xfrm>
              <a:off x="744" y="3624"/>
              <a:ext cx="376" cy="384"/>
              <a:chOff x="744" y="3624"/>
              <a:chExt cx="376" cy="384"/>
            </a:xfrm>
          </p:grpSpPr>
          <p:sp>
            <p:nvSpPr>
              <p:cNvPr id="21594" name="Rectangle 58"/>
              <p:cNvSpPr>
                <a:spLocks noChangeArrowheads="1"/>
              </p:cNvSpPr>
              <p:nvPr/>
            </p:nvSpPr>
            <p:spPr bwMode="auto">
              <a:xfrm>
                <a:off x="752" y="363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216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95" name="Rectangle 179"/>
              <p:cNvSpPr>
                <a:spLocks noChangeArrowheads="1"/>
              </p:cNvSpPr>
              <p:nvPr/>
            </p:nvSpPr>
            <p:spPr bwMode="auto">
              <a:xfrm>
                <a:off x="744" y="362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64" name="Group 182"/>
            <p:cNvGrpSpPr>
              <a:grpSpLocks/>
            </p:cNvGrpSpPr>
            <p:nvPr/>
          </p:nvGrpSpPr>
          <p:grpSpPr bwMode="auto">
            <a:xfrm>
              <a:off x="1120" y="3624"/>
              <a:ext cx="376" cy="384"/>
              <a:chOff x="1120" y="3624"/>
              <a:chExt cx="376" cy="384"/>
            </a:xfrm>
          </p:grpSpPr>
          <p:sp>
            <p:nvSpPr>
              <p:cNvPr id="21592" name="Rectangle 59"/>
              <p:cNvSpPr>
                <a:spLocks noChangeArrowheads="1"/>
              </p:cNvSpPr>
              <p:nvPr/>
            </p:nvSpPr>
            <p:spPr bwMode="auto">
              <a:xfrm>
                <a:off x="1128" y="363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244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93" name="Rectangle 181"/>
              <p:cNvSpPr>
                <a:spLocks noChangeArrowheads="1"/>
              </p:cNvSpPr>
              <p:nvPr/>
            </p:nvSpPr>
            <p:spPr bwMode="auto">
              <a:xfrm>
                <a:off x="1120" y="362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65" name="Group 184"/>
            <p:cNvGrpSpPr>
              <a:grpSpLocks/>
            </p:cNvGrpSpPr>
            <p:nvPr/>
          </p:nvGrpSpPr>
          <p:grpSpPr bwMode="auto">
            <a:xfrm>
              <a:off x="1496" y="3624"/>
              <a:ext cx="376" cy="384"/>
              <a:chOff x="1496" y="3624"/>
              <a:chExt cx="376" cy="384"/>
            </a:xfrm>
          </p:grpSpPr>
          <p:sp>
            <p:nvSpPr>
              <p:cNvPr id="21590" name="Rectangle 60"/>
              <p:cNvSpPr>
                <a:spLocks noChangeArrowheads="1"/>
              </p:cNvSpPr>
              <p:nvPr/>
            </p:nvSpPr>
            <p:spPr bwMode="auto">
              <a:xfrm>
                <a:off x="1504" y="363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189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91" name="Rectangle 183"/>
              <p:cNvSpPr>
                <a:spLocks noChangeArrowheads="1"/>
              </p:cNvSpPr>
              <p:nvPr/>
            </p:nvSpPr>
            <p:spPr bwMode="auto">
              <a:xfrm>
                <a:off x="1496" y="362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66" name="Group 186"/>
            <p:cNvGrpSpPr>
              <a:grpSpLocks/>
            </p:cNvGrpSpPr>
            <p:nvPr/>
          </p:nvGrpSpPr>
          <p:grpSpPr bwMode="auto">
            <a:xfrm>
              <a:off x="1872" y="3624"/>
              <a:ext cx="376" cy="384"/>
              <a:chOff x="1872" y="3624"/>
              <a:chExt cx="376" cy="384"/>
            </a:xfrm>
          </p:grpSpPr>
          <p:sp>
            <p:nvSpPr>
              <p:cNvPr id="21588" name="Rectangle 61"/>
              <p:cNvSpPr>
                <a:spLocks noChangeArrowheads="1"/>
              </p:cNvSpPr>
              <p:nvPr/>
            </p:nvSpPr>
            <p:spPr bwMode="auto">
              <a:xfrm>
                <a:off x="1880" y="363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259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89" name="Rectangle 185"/>
              <p:cNvSpPr>
                <a:spLocks noChangeArrowheads="1"/>
              </p:cNvSpPr>
              <p:nvPr/>
            </p:nvSpPr>
            <p:spPr bwMode="auto">
              <a:xfrm>
                <a:off x="1872" y="362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67" name="Group 188"/>
            <p:cNvGrpSpPr>
              <a:grpSpLocks/>
            </p:cNvGrpSpPr>
            <p:nvPr/>
          </p:nvGrpSpPr>
          <p:grpSpPr bwMode="auto">
            <a:xfrm>
              <a:off x="2248" y="3624"/>
              <a:ext cx="376" cy="384"/>
              <a:chOff x="2248" y="3624"/>
              <a:chExt cx="376" cy="384"/>
            </a:xfrm>
          </p:grpSpPr>
          <p:sp>
            <p:nvSpPr>
              <p:cNvPr id="21586" name="Rectangle 62"/>
              <p:cNvSpPr>
                <a:spLocks noChangeArrowheads="1"/>
              </p:cNvSpPr>
              <p:nvPr/>
            </p:nvSpPr>
            <p:spPr bwMode="auto">
              <a:xfrm>
                <a:off x="2256" y="3632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>
                    <a:latin typeface="Arial" pitchFamily="34" charset="0"/>
                    <a:cs typeface="Arial" pitchFamily="34" charset="0"/>
                  </a:rPr>
                  <a:t>136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87" name="Rectangle 187"/>
              <p:cNvSpPr>
                <a:spLocks noChangeArrowheads="1"/>
              </p:cNvSpPr>
              <p:nvPr/>
            </p:nvSpPr>
            <p:spPr bwMode="auto">
              <a:xfrm>
                <a:off x="2248" y="3624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68" name="Group 190"/>
            <p:cNvGrpSpPr>
              <a:grpSpLocks/>
            </p:cNvGrpSpPr>
            <p:nvPr/>
          </p:nvGrpSpPr>
          <p:grpSpPr bwMode="auto">
            <a:xfrm>
              <a:off x="0" y="4016"/>
              <a:ext cx="744" cy="384"/>
              <a:chOff x="0" y="4016"/>
              <a:chExt cx="744" cy="384"/>
            </a:xfrm>
          </p:grpSpPr>
          <p:sp>
            <p:nvSpPr>
              <p:cNvPr id="21584" name="Rectangle 63"/>
              <p:cNvSpPr>
                <a:spLocks noChangeArrowheads="1"/>
              </p:cNvSpPr>
              <p:nvPr/>
            </p:nvSpPr>
            <p:spPr bwMode="auto">
              <a:xfrm>
                <a:off x="8" y="4024"/>
                <a:ext cx="728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Amazônia</a:t>
                </a:r>
                <a:endParaRPr lang="en-US" sz="1200">
                  <a:cs typeface="Times New Roman" pitchFamily="18" charset="0"/>
                </a:endParaRPr>
              </a:p>
              <a:p>
                <a:pPr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85" name="Rectangle 189"/>
              <p:cNvSpPr>
                <a:spLocks noChangeArrowheads="1"/>
              </p:cNvSpPr>
              <p:nvPr/>
            </p:nvSpPr>
            <p:spPr bwMode="auto">
              <a:xfrm>
                <a:off x="0" y="4016"/>
                <a:ext cx="744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69" name="Group 192"/>
            <p:cNvGrpSpPr>
              <a:grpSpLocks/>
            </p:cNvGrpSpPr>
            <p:nvPr/>
          </p:nvGrpSpPr>
          <p:grpSpPr bwMode="auto">
            <a:xfrm>
              <a:off x="744" y="4016"/>
              <a:ext cx="376" cy="384"/>
              <a:chOff x="744" y="4016"/>
              <a:chExt cx="376" cy="384"/>
            </a:xfrm>
          </p:grpSpPr>
          <p:sp>
            <p:nvSpPr>
              <p:cNvPr id="21582" name="Rectangle 64"/>
              <p:cNvSpPr>
                <a:spLocks noChangeArrowheads="1"/>
              </p:cNvSpPr>
              <p:nvPr/>
            </p:nvSpPr>
            <p:spPr bwMode="auto">
              <a:xfrm>
                <a:off x="752" y="402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17259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83" name="Rectangle 191"/>
              <p:cNvSpPr>
                <a:spLocks noChangeArrowheads="1"/>
              </p:cNvSpPr>
              <p:nvPr/>
            </p:nvSpPr>
            <p:spPr bwMode="auto">
              <a:xfrm>
                <a:off x="744" y="401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70" name="Group 194"/>
            <p:cNvGrpSpPr>
              <a:grpSpLocks/>
            </p:cNvGrpSpPr>
            <p:nvPr/>
          </p:nvGrpSpPr>
          <p:grpSpPr bwMode="auto">
            <a:xfrm>
              <a:off x="1120" y="4016"/>
              <a:ext cx="376" cy="384"/>
              <a:chOff x="1120" y="4016"/>
              <a:chExt cx="376" cy="384"/>
            </a:xfrm>
          </p:grpSpPr>
          <p:sp>
            <p:nvSpPr>
              <p:cNvPr id="21580" name="Rectangle 65"/>
              <p:cNvSpPr>
                <a:spLocks noChangeArrowheads="1"/>
              </p:cNvSpPr>
              <p:nvPr/>
            </p:nvSpPr>
            <p:spPr bwMode="auto">
              <a:xfrm>
                <a:off x="1128" y="402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18226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81" name="Rectangle 193"/>
              <p:cNvSpPr>
                <a:spLocks noChangeArrowheads="1"/>
              </p:cNvSpPr>
              <p:nvPr/>
            </p:nvSpPr>
            <p:spPr bwMode="auto">
              <a:xfrm>
                <a:off x="1120" y="401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71" name="Group 196"/>
            <p:cNvGrpSpPr>
              <a:grpSpLocks/>
            </p:cNvGrpSpPr>
            <p:nvPr/>
          </p:nvGrpSpPr>
          <p:grpSpPr bwMode="auto">
            <a:xfrm>
              <a:off x="1496" y="4016"/>
              <a:ext cx="376" cy="384"/>
              <a:chOff x="1496" y="4016"/>
              <a:chExt cx="376" cy="384"/>
            </a:xfrm>
          </p:grpSpPr>
          <p:sp>
            <p:nvSpPr>
              <p:cNvPr id="21578" name="Rectangle 66"/>
              <p:cNvSpPr>
                <a:spLocks noChangeArrowheads="1"/>
              </p:cNvSpPr>
              <p:nvPr/>
            </p:nvSpPr>
            <p:spPr bwMode="auto">
              <a:xfrm>
                <a:off x="1504" y="402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18165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79" name="Rectangle 195"/>
              <p:cNvSpPr>
                <a:spLocks noChangeArrowheads="1"/>
              </p:cNvSpPr>
              <p:nvPr/>
            </p:nvSpPr>
            <p:spPr bwMode="auto">
              <a:xfrm>
                <a:off x="1496" y="401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72" name="Group 198"/>
            <p:cNvGrpSpPr>
              <a:grpSpLocks/>
            </p:cNvGrpSpPr>
            <p:nvPr/>
          </p:nvGrpSpPr>
          <p:grpSpPr bwMode="auto">
            <a:xfrm>
              <a:off x="1872" y="4016"/>
              <a:ext cx="376" cy="384"/>
              <a:chOff x="1872" y="4016"/>
              <a:chExt cx="376" cy="384"/>
            </a:xfrm>
          </p:grpSpPr>
          <p:sp>
            <p:nvSpPr>
              <p:cNvPr id="21576" name="Rectangle 67"/>
              <p:cNvSpPr>
                <a:spLocks noChangeArrowheads="1"/>
              </p:cNvSpPr>
              <p:nvPr/>
            </p:nvSpPr>
            <p:spPr bwMode="auto">
              <a:xfrm>
                <a:off x="1880" y="402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23266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77" name="Rectangle 197"/>
              <p:cNvSpPr>
                <a:spLocks noChangeArrowheads="1"/>
              </p:cNvSpPr>
              <p:nvPr/>
            </p:nvSpPr>
            <p:spPr bwMode="auto">
              <a:xfrm>
                <a:off x="1872" y="401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  <p:grpSp>
          <p:nvGrpSpPr>
            <p:cNvPr id="21573" name="Group 200"/>
            <p:cNvGrpSpPr>
              <a:grpSpLocks/>
            </p:cNvGrpSpPr>
            <p:nvPr/>
          </p:nvGrpSpPr>
          <p:grpSpPr bwMode="auto">
            <a:xfrm>
              <a:off x="2248" y="4016"/>
              <a:ext cx="376" cy="384"/>
              <a:chOff x="2248" y="4016"/>
              <a:chExt cx="376" cy="384"/>
            </a:xfrm>
          </p:grpSpPr>
          <p:sp>
            <p:nvSpPr>
              <p:cNvPr id="21574" name="Rectangle 68"/>
              <p:cNvSpPr>
                <a:spLocks noChangeArrowheads="1"/>
              </p:cNvSpPr>
              <p:nvPr/>
            </p:nvSpPr>
            <p:spPr bwMode="auto">
              <a:xfrm>
                <a:off x="2256" y="4024"/>
                <a:ext cx="36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pPr algn="r"/>
                <a:r>
                  <a:rPr lang="en-US" sz="1000" b="1">
                    <a:latin typeface="Arial" pitchFamily="34" charset="0"/>
                    <a:cs typeface="Arial" pitchFamily="34" charset="0"/>
                  </a:rPr>
                  <a:t>23750</a:t>
                </a:r>
                <a:endParaRPr lang="en-US" sz="1200">
                  <a:cs typeface="Times New Roman" pitchFamily="18" charset="0"/>
                </a:endParaRPr>
              </a:p>
              <a:p>
                <a:pPr algn="r" eaLnBrk="0" hangingPunct="0"/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21575" name="Rectangle 199"/>
              <p:cNvSpPr>
                <a:spLocks noChangeArrowheads="1"/>
              </p:cNvSpPr>
              <p:nvPr/>
            </p:nvSpPr>
            <p:spPr bwMode="auto">
              <a:xfrm>
                <a:off x="2248" y="4016"/>
                <a:ext cx="376" cy="384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pt-BR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9ª aula</a:t>
            </a:r>
          </a:p>
        </p:txBody>
      </p:sp>
      <p:sp>
        <p:nvSpPr>
          <p:cNvPr id="409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i="1" smtClean="0"/>
              <a:t>Agricultura Familiar e Meio Ambiente: Impactos dos Pesticidas, Inseticidas, Fungicidas, Fertilizantes Químicos, Mecanização e Sementes Transgênicas. Desenvolvimento Rural Sustentável</a:t>
            </a:r>
          </a:p>
          <a:p>
            <a:endParaRPr lang="pt-BR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Rateio de Concentração no setor de agronegócio </a:t>
            </a:r>
          </a:p>
        </p:txBody>
      </p:sp>
      <p:grpSp>
        <p:nvGrpSpPr>
          <p:cNvPr id="22531" name="Group 290"/>
          <p:cNvGrpSpPr>
            <a:grpSpLocks/>
          </p:cNvGrpSpPr>
          <p:nvPr/>
        </p:nvGrpSpPr>
        <p:grpSpPr bwMode="auto">
          <a:xfrm>
            <a:off x="1295400" y="2286000"/>
            <a:ext cx="7086600" cy="4572000"/>
            <a:chOff x="-3" y="-3"/>
            <a:chExt cx="1545" cy="6678"/>
          </a:xfrm>
        </p:grpSpPr>
        <p:grpSp>
          <p:nvGrpSpPr>
            <p:cNvPr id="22532" name="Group 288"/>
            <p:cNvGrpSpPr>
              <a:grpSpLocks/>
            </p:cNvGrpSpPr>
            <p:nvPr/>
          </p:nvGrpSpPr>
          <p:grpSpPr bwMode="auto">
            <a:xfrm>
              <a:off x="0" y="0"/>
              <a:ext cx="1539" cy="6672"/>
              <a:chOff x="0" y="0"/>
              <a:chExt cx="1539" cy="6672"/>
            </a:xfrm>
          </p:grpSpPr>
          <p:grpSp>
            <p:nvGrpSpPr>
              <p:cNvPr id="22534" name="Group 195"/>
              <p:cNvGrpSpPr>
                <a:grpSpLocks/>
              </p:cNvGrpSpPr>
              <p:nvPr/>
            </p:nvGrpSpPr>
            <p:grpSpPr bwMode="auto">
              <a:xfrm>
                <a:off x="0" y="0"/>
                <a:ext cx="488" cy="556"/>
                <a:chOff x="0" y="0"/>
                <a:chExt cx="488" cy="556"/>
              </a:xfrm>
            </p:grpSpPr>
            <p:sp>
              <p:nvSpPr>
                <p:cNvPr id="22673" name="Rectangle 147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400" i="1">
                      <a:latin typeface="Arial" pitchFamily="34" charset="0"/>
                      <a:cs typeface="Arial" pitchFamily="34" charset="0"/>
                    </a:rPr>
                    <a:t> 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74" name="Rectangle 19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35" name="Group 197"/>
              <p:cNvGrpSpPr>
                <a:grpSpLocks/>
              </p:cNvGrpSpPr>
              <p:nvPr/>
            </p:nvGrpSpPr>
            <p:grpSpPr bwMode="auto">
              <a:xfrm>
                <a:off x="488" y="0"/>
                <a:ext cx="263" cy="556"/>
                <a:chOff x="488" y="0"/>
                <a:chExt cx="263" cy="556"/>
              </a:xfrm>
            </p:grpSpPr>
            <p:sp>
              <p:nvSpPr>
                <p:cNvPr id="22671" name="Rectangle 148"/>
                <p:cNvSpPr>
                  <a:spLocks noChangeArrowheads="1"/>
                </p:cNvSpPr>
                <p:nvPr/>
              </p:nvSpPr>
              <p:spPr bwMode="auto">
                <a:xfrm>
                  <a:off x="531" y="0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400" i="1">
                      <a:latin typeface="Arial" pitchFamily="34" charset="0"/>
                      <a:cs typeface="Arial" pitchFamily="34" charset="0"/>
                    </a:rPr>
                    <a:t>1994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72" name="Rectangle 196"/>
                <p:cNvSpPr>
                  <a:spLocks noChangeArrowheads="1"/>
                </p:cNvSpPr>
                <p:nvPr/>
              </p:nvSpPr>
              <p:spPr bwMode="auto">
                <a:xfrm>
                  <a:off x="488" y="0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36" name="Group 199"/>
              <p:cNvGrpSpPr>
                <a:grpSpLocks/>
              </p:cNvGrpSpPr>
              <p:nvPr/>
            </p:nvGrpSpPr>
            <p:grpSpPr bwMode="auto">
              <a:xfrm>
                <a:off x="751" y="0"/>
                <a:ext cx="514" cy="556"/>
                <a:chOff x="751" y="0"/>
                <a:chExt cx="514" cy="556"/>
              </a:xfrm>
            </p:grpSpPr>
            <p:sp>
              <p:nvSpPr>
                <p:cNvPr id="22669" name="Rectangle 149"/>
                <p:cNvSpPr>
                  <a:spLocks noChangeArrowheads="1"/>
                </p:cNvSpPr>
                <p:nvPr/>
              </p:nvSpPr>
              <p:spPr bwMode="auto">
                <a:xfrm>
                  <a:off x="794" y="0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400" i="1">
                      <a:latin typeface="Arial" pitchFamily="34" charset="0"/>
                      <a:cs typeface="Arial" pitchFamily="34" charset="0"/>
                    </a:rPr>
                    <a:t> 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70" name="Rectangle 198"/>
                <p:cNvSpPr>
                  <a:spLocks noChangeArrowheads="1"/>
                </p:cNvSpPr>
                <p:nvPr/>
              </p:nvSpPr>
              <p:spPr bwMode="auto">
                <a:xfrm>
                  <a:off x="751" y="0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37" name="Group 201"/>
              <p:cNvGrpSpPr>
                <a:grpSpLocks/>
              </p:cNvGrpSpPr>
              <p:nvPr/>
            </p:nvGrpSpPr>
            <p:grpSpPr bwMode="auto">
              <a:xfrm>
                <a:off x="1265" y="0"/>
                <a:ext cx="274" cy="556"/>
                <a:chOff x="1265" y="0"/>
                <a:chExt cx="274" cy="556"/>
              </a:xfrm>
            </p:grpSpPr>
            <p:sp>
              <p:nvSpPr>
                <p:cNvPr id="22667" name="Rectangle 150"/>
                <p:cNvSpPr>
                  <a:spLocks noChangeArrowheads="1"/>
                </p:cNvSpPr>
                <p:nvPr/>
              </p:nvSpPr>
              <p:spPr bwMode="auto">
                <a:xfrm>
                  <a:off x="1308" y="0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/>
                  <a:r>
                    <a:rPr lang="en-US" sz="1400" i="1">
                      <a:latin typeface="Arial" pitchFamily="34" charset="0"/>
                      <a:cs typeface="Arial" pitchFamily="34" charset="0"/>
                    </a:rPr>
                    <a:t>2001</a:t>
                  </a:r>
                  <a:endParaRPr lang="en-US" sz="1200">
                    <a:cs typeface="Times New Roman" pitchFamily="18" charset="0"/>
                  </a:endParaRPr>
                </a:p>
                <a:p>
                  <a:pPr algn="ctr"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68" name="Rectangle 200"/>
                <p:cNvSpPr>
                  <a:spLocks noChangeArrowheads="1"/>
                </p:cNvSpPr>
                <p:nvPr/>
              </p:nvSpPr>
              <p:spPr bwMode="auto">
                <a:xfrm>
                  <a:off x="1265" y="0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38" name="Group 203"/>
              <p:cNvGrpSpPr>
                <a:grpSpLocks/>
              </p:cNvGrpSpPr>
              <p:nvPr/>
            </p:nvGrpSpPr>
            <p:grpSpPr bwMode="auto">
              <a:xfrm>
                <a:off x="0" y="556"/>
                <a:ext cx="488" cy="556"/>
                <a:chOff x="0" y="556"/>
                <a:chExt cx="488" cy="556"/>
              </a:xfrm>
            </p:grpSpPr>
            <p:sp>
              <p:nvSpPr>
                <p:cNvPr id="22665" name="Rectangle 151"/>
                <p:cNvSpPr>
                  <a:spLocks noChangeArrowheads="1"/>
                </p:cNvSpPr>
                <p:nvPr/>
              </p:nvSpPr>
              <p:spPr bwMode="auto">
                <a:xfrm>
                  <a:off x="43" y="556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Nestlé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66" name="Rectangle 202"/>
                <p:cNvSpPr>
                  <a:spLocks noChangeArrowheads="1"/>
                </p:cNvSpPr>
                <p:nvPr/>
              </p:nvSpPr>
              <p:spPr bwMode="auto">
                <a:xfrm>
                  <a:off x="0" y="556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39" name="Group 205"/>
              <p:cNvGrpSpPr>
                <a:grpSpLocks/>
              </p:cNvGrpSpPr>
              <p:nvPr/>
            </p:nvGrpSpPr>
            <p:grpSpPr bwMode="auto">
              <a:xfrm>
                <a:off x="488" y="556"/>
                <a:ext cx="263" cy="556"/>
                <a:chOff x="488" y="556"/>
                <a:chExt cx="263" cy="556"/>
              </a:xfrm>
            </p:grpSpPr>
            <p:sp>
              <p:nvSpPr>
                <p:cNvPr id="22663" name="Rectangle 152"/>
                <p:cNvSpPr>
                  <a:spLocks noChangeArrowheads="1"/>
                </p:cNvSpPr>
                <p:nvPr/>
              </p:nvSpPr>
              <p:spPr bwMode="auto">
                <a:xfrm>
                  <a:off x="531" y="556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5.42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64" name="Rectangle 204"/>
                <p:cNvSpPr>
                  <a:spLocks noChangeArrowheads="1"/>
                </p:cNvSpPr>
                <p:nvPr/>
              </p:nvSpPr>
              <p:spPr bwMode="auto">
                <a:xfrm>
                  <a:off x="488" y="556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40" name="Group 207"/>
              <p:cNvGrpSpPr>
                <a:grpSpLocks/>
              </p:cNvGrpSpPr>
              <p:nvPr/>
            </p:nvGrpSpPr>
            <p:grpSpPr bwMode="auto">
              <a:xfrm>
                <a:off x="751" y="556"/>
                <a:ext cx="514" cy="556"/>
                <a:chOff x="751" y="556"/>
                <a:chExt cx="514" cy="556"/>
              </a:xfrm>
            </p:grpSpPr>
            <p:sp>
              <p:nvSpPr>
                <p:cNvPr id="22661" name="Rectangle 153"/>
                <p:cNvSpPr>
                  <a:spLocks noChangeArrowheads="1"/>
                </p:cNvSpPr>
                <p:nvPr/>
              </p:nvSpPr>
              <p:spPr bwMode="auto">
                <a:xfrm>
                  <a:off x="794" y="556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Bunge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62" name="Rectangle 206"/>
                <p:cNvSpPr>
                  <a:spLocks noChangeArrowheads="1"/>
                </p:cNvSpPr>
                <p:nvPr/>
              </p:nvSpPr>
              <p:spPr bwMode="auto">
                <a:xfrm>
                  <a:off x="751" y="556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41" name="Group 209"/>
              <p:cNvGrpSpPr>
                <a:grpSpLocks/>
              </p:cNvGrpSpPr>
              <p:nvPr/>
            </p:nvGrpSpPr>
            <p:grpSpPr bwMode="auto">
              <a:xfrm>
                <a:off x="1265" y="556"/>
                <a:ext cx="274" cy="556"/>
                <a:chOff x="1265" y="556"/>
                <a:chExt cx="274" cy="556"/>
              </a:xfrm>
            </p:grpSpPr>
            <p:sp>
              <p:nvSpPr>
                <p:cNvPr id="22659" name="Rectangle 154"/>
                <p:cNvSpPr>
                  <a:spLocks noChangeArrowheads="1"/>
                </p:cNvSpPr>
                <p:nvPr/>
              </p:nvSpPr>
              <p:spPr bwMode="auto">
                <a:xfrm>
                  <a:off x="1308" y="556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7.59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60" name="Rectangle 208"/>
                <p:cNvSpPr>
                  <a:spLocks noChangeArrowheads="1"/>
                </p:cNvSpPr>
                <p:nvPr/>
              </p:nvSpPr>
              <p:spPr bwMode="auto">
                <a:xfrm>
                  <a:off x="1265" y="556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42" name="Group 211"/>
              <p:cNvGrpSpPr>
                <a:grpSpLocks/>
              </p:cNvGrpSpPr>
              <p:nvPr/>
            </p:nvGrpSpPr>
            <p:grpSpPr bwMode="auto">
              <a:xfrm>
                <a:off x="0" y="1112"/>
                <a:ext cx="488" cy="556"/>
                <a:chOff x="0" y="1112"/>
                <a:chExt cx="488" cy="556"/>
              </a:xfrm>
            </p:grpSpPr>
            <p:sp>
              <p:nvSpPr>
                <p:cNvPr id="22657" name="Rectangle 155"/>
                <p:cNvSpPr>
                  <a:spLocks noChangeArrowheads="1"/>
                </p:cNvSpPr>
                <p:nvPr/>
              </p:nvSpPr>
              <p:spPr bwMode="auto">
                <a:xfrm>
                  <a:off x="43" y="1112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Copersucar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58" name="Rectangle 210"/>
                <p:cNvSpPr>
                  <a:spLocks noChangeArrowheads="1"/>
                </p:cNvSpPr>
                <p:nvPr/>
              </p:nvSpPr>
              <p:spPr bwMode="auto">
                <a:xfrm>
                  <a:off x="0" y="1112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43" name="Group 213"/>
              <p:cNvGrpSpPr>
                <a:grpSpLocks/>
              </p:cNvGrpSpPr>
              <p:nvPr/>
            </p:nvGrpSpPr>
            <p:grpSpPr bwMode="auto">
              <a:xfrm>
                <a:off x="488" y="1112"/>
                <a:ext cx="263" cy="556"/>
                <a:chOff x="488" y="1112"/>
                <a:chExt cx="263" cy="556"/>
              </a:xfrm>
            </p:grpSpPr>
            <p:sp>
              <p:nvSpPr>
                <p:cNvPr id="22655" name="Rectangle 156"/>
                <p:cNvSpPr>
                  <a:spLocks noChangeArrowheads="1"/>
                </p:cNvSpPr>
                <p:nvPr/>
              </p:nvSpPr>
              <p:spPr bwMode="auto">
                <a:xfrm>
                  <a:off x="531" y="1112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5.00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56" name="Rectangle 212"/>
                <p:cNvSpPr>
                  <a:spLocks noChangeArrowheads="1"/>
                </p:cNvSpPr>
                <p:nvPr/>
              </p:nvSpPr>
              <p:spPr bwMode="auto">
                <a:xfrm>
                  <a:off x="488" y="1112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44" name="Group 215"/>
              <p:cNvGrpSpPr>
                <a:grpSpLocks/>
              </p:cNvGrpSpPr>
              <p:nvPr/>
            </p:nvGrpSpPr>
            <p:grpSpPr bwMode="auto">
              <a:xfrm>
                <a:off x="751" y="1112"/>
                <a:ext cx="514" cy="556"/>
                <a:chOff x="751" y="1112"/>
                <a:chExt cx="514" cy="556"/>
              </a:xfrm>
            </p:grpSpPr>
            <p:sp>
              <p:nvSpPr>
                <p:cNvPr id="22653" name="Rectangle 157"/>
                <p:cNvSpPr>
                  <a:spLocks noChangeArrowheads="1"/>
                </p:cNvSpPr>
                <p:nvPr/>
              </p:nvSpPr>
              <p:spPr bwMode="auto">
                <a:xfrm>
                  <a:off x="794" y="1112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Nestlé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54" name="Rectangle 214"/>
                <p:cNvSpPr>
                  <a:spLocks noChangeArrowheads="1"/>
                </p:cNvSpPr>
                <p:nvPr/>
              </p:nvSpPr>
              <p:spPr bwMode="auto">
                <a:xfrm>
                  <a:off x="751" y="1112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45" name="Group 217"/>
              <p:cNvGrpSpPr>
                <a:grpSpLocks/>
              </p:cNvGrpSpPr>
              <p:nvPr/>
            </p:nvGrpSpPr>
            <p:grpSpPr bwMode="auto">
              <a:xfrm>
                <a:off x="1265" y="1112"/>
                <a:ext cx="274" cy="556"/>
                <a:chOff x="1265" y="1112"/>
                <a:chExt cx="274" cy="556"/>
              </a:xfrm>
            </p:grpSpPr>
            <p:sp>
              <p:nvSpPr>
                <p:cNvPr id="22651" name="Rectangle 158"/>
                <p:cNvSpPr>
                  <a:spLocks noChangeArrowheads="1"/>
                </p:cNvSpPr>
                <p:nvPr/>
              </p:nvSpPr>
              <p:spPr bwMode="auto">
                <a:xfrm>
                  <a:off x="1308" y="1112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6.03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52" name="Rectangle 216"/>
                <p:cNvSpPr>
                  <a:spLocks noChangeArrowheads="1"/>
                </p:cNvSpPr>
                <p:nvPr/>
              </p:nvSpPr>
              <p:spPr bwMode="auto">
                <a:xfrm>
                  <a:off x="1265" y="1112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46" name="Group 219"/>
              <p:cNvGrpSpPr>
                <a:grpSpLocks/>
              </p:cNvGrpSpPr>
              <p:nvPr/>
            </p:nvGrpSpPr>
            <p:grpSpPr bwMode="auto">
              <a:xfrm>
                <a:off x="0" y="1668"/>
                <a:ext cx="488" cy="556"/>
                <a:chOff x="0" y="1668"/>
                <a:chExt cx="488" cy="556"/>
              </a:xfrm>
            </p:grpSpPr>
            <p:sp>
              <p:nvSpPr>
                <p:cNvPr id="22649" name="Rectangle 159"/>
                <p:cNvSpPr>
                  <a:spLocks noChangeArrowheads="1"/>
                </p:cNvSpPr>
                <p:nvPr/>
              </p:nvSpPr>
              <p:spPr bwMode="auto">
                <a:xfrm>
                  <a:off x="43" y="1668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Ceval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50" name="Rectangle 218"/>
                <p:cNvSpPr>
                  <a:spLocks noChangeArrowheads="1"/>
                </p:cNvSpPr>
                <p:nvPr/>
              </p:nvSpPr>
              <p:spPr bwMode="auto">
                <a:xfrm>
                  <a:off x="0" y="1668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47" name="Group 221"/>
              <p:cNvGrpSpPr>
                <a:grpSpLocks/>
              </p:cNvGrpSpPr>
              <p:nvPr/>
            </p:nvGrpSpPr>
            <p:grpSpPr bwMode="auto">
              <a:xfrm>
                <a:off x="488" y="1668"/>
                <a:ext cx="263" cy="556"/>
                <a:chOff x="488" y="1668"/>
                <a:chExt cx="263" cy="556"/>
              </a:xfrm>
            </p:grpSpPr>
            <p:sp>
              <p:nvSpPr>
                <p:cNvPr id="22647" name="Rectangle 160"/>
                <p:cNvSpPr>
                  <a:spLocks noChangeArrowheads="1"/>
                </p:cNvSpPr>
                <p:nvPr/>
              </p:nvSpPr>
              <p:spPr bwMode="auto">
                <a:xfrm>
                  <a:off x="531" y="1668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3.53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48" name="Rectangle 220"/>
                <p:cNvSpPr>
                  <a:spLocks noChangeArrowheads="1"/>
                </p:cNvSpPr>
                <p:nvPr/>
              </p:nvSpPr>
              <p:spPr bwMode="auto">
                <a:xfrm>
                  <a:off x="488" y="1668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48" name="Group 223"/>
              <p:cNvGrpSpPr>
                <a:grpSpLocks/>
              </p:cNvGrpSpPr>
              <p:nvPr/>
            </p:nvGrpSpPr>
            <p:grpSpPr bwMode="auto">
              <a:xfrm>
                <a:off x="751" y="1668"/>
                <a:ext cx="514" cy="556"/>
                <a:chOff x="751" y="1668"/>
                <a:chExt cx="514" cy="556"/>
              </a:xfrm>
            </p:grpSpPr>
            <p:sp>
              <p:nvSpPr>
                <p:cNvPr id="22645" name="Rectangle 161"/>
                <p:cNvSpPr>
                  <a:spLocks noChangeArrowheads="1"/>
                </p:cNvSpPr>
                <p:nvPr/>
              </p:nvSpPr>
              <p:spPr bwMode="auto">
                <a:xfrm>
                  <a:off x="794" y="1668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Cargill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46" name="Rectangle 222"/>
                <p:cNvSpPr>
                  <a:spLocks noChangeArrowheads="1"/>
                </p:cNvSpPr>
                <p:nvPr/>
              </p:nvSpPr>
              <p:spPr bwMode="auto">
                <a:xfrm>
                  <a:off x="751" y="1668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49" name="Group 225"/>
              <p:cNvGrpSpPr>
                <a:grpSpLocks/>
              </p:cNvGrpSpPr>
              <p:nvPr/>
            </p:nvGrpSpPr>
            <p:grpSpPr bwMode="auto">
              <a:xfrm>
                <a:off x="1265" y="1668"/>
                <a:ext cx="274" cy="556"/>
                <a:chOff x="1265" y="1668"/>
                <a:chExt cx="274" cy="556"/>
              </a:xfrm>
            </p:grpSpPr>
            <p:sp>
              <p:nvSpPr>
                <p:cNvPr id="22643" name="Rectangle 162"/>
                <p:cNvSpPr>
                  <a:spLocks noChangeArrowheads="1"/>
                </p:cNvSpPr>
                <p:nvPr/>
              </p:nvSpPr>
              <p:spPr bwMode="auto">
                <a:xfrm>
                  <a:off x="1308" y="1668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4.78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44" name="Rectangle 224"/>
                <p:cNvSpPr>
                  <a:spLocks noChangeArrowheads="1"/>
                </p:cNvSpPr>
                <p:nvPr/>
              </p:nvSpPr>
              <p:spPr bwMode="auto">
                <a:xfrm>
                  <a:off x="1265" y="1668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50" name="Group 227"/>
              <p:cNvGrpSpPr>
                <a:grpSpLocks/>
              </p:cNvGrpSpPr>
              <p:nvPr/>
            </p:nvGrpSpPr>
            <p:grpSpPr bwMode="auto">
              <a:xfrm>
                <a:off x="0" y="2224"/>
                <a:ext cx="488" cy="556"/>
                <a:chOff x="0" y="2224"/>
                <a:chExt cx="488" cy="556"/>
              </a:xfrm>
            </p:grpSpPr>
            <p:sp>
              <p:nvSpPr>
                <p:cNvPr id="22641" name="Rectangle 163"/>
                <p:cNvSpPr>
                  <a:spLocks noChangeArrowheads="1"/>
                </p:cNvSpPr>
                <p:nvPr/>
              </p:nvSpPr>
              <p:spPr bwMode="auto">
                <a:xfrm>
                  <a:off x="43" y="2224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Santista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42" name="Rectangle 226"/>
                <p:cNvSpPr>
                  <a:spLocks noChangeArrowheads="1"/>
                </p:cNvSpPr>
                <p:nvPr/>
              </p:nvSpPr>
              <p:spPr bwMode="auto">
                <a:xfrm>
                  <a:off x="0" y="2224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51" name="Group 229"/>
              <p:cNvGrpSpPr>
                <a:grpSpLocks/>
              </p:cNvGrpSpPr>
              <p:nvPr/>
            </p:nvGrpSpPr>
            <p:grpSpPr bwMode="auto">
              <a:xfrm>
                <a:off x="488" y="2224"/>
                <a:ext cx="263" cy="556"/>
                <a:chOff x="488" y="2224"/>
                <a:chExt cx="263" cy="556"/>
              </a:xfrm>
            </p:grpSpPr>
            <p:sp>
              <p:nvSpPr>
                <p:cNvPr id="22639" name="Rectangle 164"/>
                <p:cNvSpPr>
                  <a:spLocks noChangeArrowheads="1"/>
                </p:cNvSpPr>
                <p:nvPr/>
              </p:nvSpPr>
              <p:spPr bwMode="auto">
                <a:xfrm>
                  <a:off x="531" y="2224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3.28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40" name="Rectangle 228"/>
                <p:cNvSpPr>
                  <a:spLocks noChangeArrowheads="1"/>
                </p:cNvSpPr>
                <p:nvPr/>
              </p:nvSpPr>
              <p:spPr bwMode="auto">
                <a:xfrm>
                  <a:off x="488" y="2224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52" name="Group 231"/>
              <p:cNvGrpSpPr>
                <a:grpSpLocks/>
              </p:cNvGrpSpPr>
              <p:nvPr/>
            </p:nvGrpSpPr>
            <p:grpSpPr bwMode="auto">
              <a:xfrm>
                <a:off x="751" y="2224"/>
                <a:ext cx="514" cy="556"/>
                <a:chOff x="751" y="2224"/>
                <a:chExt cx="514" cy="556"/>
              </a:xfrm>
            </p:grpSpPr>
            <p:sp>
              <p:nvSpPr>
                <p:cNvPr id="22637" name="Rectangle 165"/>
                <p:cNvSpPr>
                  <a:spLocks noChangeArrowheads="1"/>
                </p:cNvSpPr>
                <p:nvPr/>
              </p:nvSpPr>
              <p:spPr bwMode="auto">
                <a:xfrm>
                  <a:off x="794" y="2224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Sadia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38" name="Rectangle 230"/>
                <p:cNvSpPr>
                  <a:spLocks noChangeArrowheads="1"/>
                </p:cNvSpPr>
                <p:nvPr/>
              </p:nvSpPr>
              <p:spPr bwMode="auto">
                <a:xfrm>
                  <a:off x="751" y="2224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53" name="Group 233"/>
              <p:cNvGrpSpPr>
                <a:grpSpLocks/>
              </p:cNvGrpSpPr>
              <p:nvPr/>
            </p:nvGrpSpPr>
            <p:grpSpPr bwMode="auto">
              <a:xfrm>
                <a:off x="1265" y="2224"/>
                <a:ext cx="274" cy="556"/>
                <a:chOff x="1265" y="2224"/>
                <a:chExt cx="274" cy="556"/>
              </a:xfrm>
            </p:grpSpPr>
            <p:sp>
              <p:nvSpPr>
                <p:cNvPr id="22635" name="Rectangle 166"/>
                <p:cNvSpPr>
                  <a:spLocks noChangeArrowheads="1"/>
                </p:cNvSpPr>
                <p:nvPr/>
              </p:nvSpPr>
              <p:spPr bwMode="auto">
                <a:xfrm>
                  <a:off x="1308" y="2224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3.85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36" name="Rectangle 232"/>
                <p:cNvSpPr>
                  <a:spLocks noChangeArrowheads="1"/>
                </p:cNvSpPr>
                <p:nvPr/>
              </p:nvSpPr>
              <p:spPr bwMode="auto">
                <a:xfrm>
                  <a:off x="1265" y="2224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54" name="Group 235"/>
              <p:cNvGrpSpPr>
                <a:grpSpLocks/>
              </p:cNvGrpSpPr>
              <p:nvPr/>
            </p:nvGrpSpPr>
            <p:grpSpPr bwMode="auto">
              <a:xfrm>
                <a:off x="0" y="2780"/>
                <a:ext cx="488" cy="556"/>
                <a:chOff x="0" y="2780"/>
                <a:chExt cx="488" cy="556"/>
              </a:xfrm>
            </p:grpSpPr>
            <p:sp>
              <p:nvSpPr>
                <p:cNvPr id="22633" name="Rectangle 167"/>
                <p:cNvSpPr>
                  <a:spLocks noChangeArrowheads="1"/>
                </p:cNvSpPr>
                <p:nvPr/>
              </p:nvSpPr>
              <p:spPr bwMode="auto">
                <a:xfrm>
                  <a:off x="43" y="2780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Sadia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34" name="Rectangle 234"/>
                <p:cNvSpPr>
                  <a:spLocks noChangeArrowheads="1"/>
                </p:cNvSpPr>
                <p:nvPr/>
              </p:nvSpPr>
              <p:spPr bwMode="auto">
                <a:xfrm>
                  <a:off x="0" y="2780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55" name="Group 237"/>
              <p:cNvGrpSpPr>
                <a:grpSpLocks/>
              </p:cNvGrpSpPr>
              <p:nvPr/>
            </p:nvGrpSpPr>
            <p:grpSpPr bwMode="auto">
              <a:xfrm>
                <a:off x="488" y="2780"/>
                <a:ext cx="263" cy="556"/>
                <a:chOff x="488" y="2780"/>
                <a:chExt cx="263" cy="556"/>
              </a:xfrm>
            </p:grpSpPr>
            <p:sp>
              <p:nvSpPr>
                <p:cNvPr id="22631" name="Rectangle 168"/>
                <p:cNvSpPr>
                  <a:spLocks noChangeArrowheads="1"/>
                </p:cNvSpPr>
                <p:nvPr/>
              </p:nvSpPr>
              <p:spPr bwMode="auto">
                <a:xfrm>
                  <a:off x="531" y="2780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2.89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32" name="Rectangle 236"/>
                <p:cNvSpPr>
                  <a:spLocks noChangeArrowheads="1"/>
                </p:cNvSpPr>
                <p:nvPr/>
              </p:nvSpPr>
              <p:spPr bwMode="auto">
                <a:xfrm>
                  <a:off x="488" y="2780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56" name="Group 239"/>
              <p:cNvGrpSpPr>
                <a:grpSpLocks/>
              </p:cNvGrpSpPr>
              <p:nvPr/>
            </p:nvGrpSpPr>
            <p:grpSpPr bwMode="auto">
              <a:xfrm>
                <a:off x="751" y="2780"/>
                <a:ext cx="514" cy="556"/>
                <a:chOff x="751" y="2780"/>
                <a:chExt cx="514" cy="556"/>
              </a:xfrm>
            </p:grpSpPr>
            <p:sp>
              <p:nvSpPr>
                <p:cNvPr id="22629" name="Rectangle 169"/>
                <p:cNvSpPr>
                  <a:spLocks noChangeArrowheads="1"/>
                </p:cNvSpPr>
                <p:nvPr/>
              </p:nvSpPr>
              <p:spPr bwMode="auto">
                <a:xfrm>
                  <a:off x="794" y="2780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Copersucar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30" name="Rectangle 238"/>
                <p:cNvSpPr>
                  <a:spLocks noChangeArrowheads="1"/>
                </p:cNvSpPr>
                <p:nvPr/>
              </p:nvSpPr>
              <p:spPr bwMode="auto">
                <a:xfrm>
                  <a:off x="751" y="2780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57" name="Group 241"/>
              <p:cNvGrpSpPr>
                <a:grpSpLocks/>
              </p:cNvGrpSpPr>
              <p:nvPr/>
            </p:nvGrpSpPr>
            <p:grpSpPr bwMode="auto">
              <a:xfrm>
                <a:off x="1265" y="2780"/>
                <a:ext cx="274" cy="556"/>
                <a:chOff x="1265" y="2780"/>
                <a:chExt cx="274" cy="556"/>
              </a:xfrm>
            </p:grpSpPr>
            <p:sp>
              <p:nvSpPr>
                <p:cNvPr id="22627" name="Rectangle 170"/>
                <p:cNvSpPr>
                  <a:spLocks noChangeArrowheads="1"/>
                </p:cNvSpPr>
                <p:nvPr/>
              </p:nvSpPr>
              <p:spPr bwMode="auto">
                <a:xfrm>
                  <a:off x="1308" y="2780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3.75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28" name="Rectangle 240"/>
                <p:cNvSpPr>
                  <a:spLocks noChangeArrowheads="1"/>
                </p:cNvSpPr>
                <p:nvPr/>
              </p:nvSpPr>
              <p:spPr bwMode="auto">
                <a:xfrm>
                  <a:off x="1265" y="2780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58" name="Group 243"/>
              <p:cNvGrpSpPr>
                <a:grpSpLocks/>
              </p:cNvGrpSpPr>
              <p:nvPr/>
            </p:nvGrpSpPr>
            <p:grpSpPr bwMode="auto">
              <a:xfrm>
                <a:off x="0" y="3336"/>
                <a:ext cx="488" cy="556"/>
                <a:chOff x="0" y="3336"/>
                <a:chExt cx="488" cy="556"/>
              </a:xfrm>
            </p:grpSpPr>
            <p:sp>
              <p:nvSpPr>
                <p:cNvPr id="22625" name="Rectangle 171"/>
                <p:cNvSpPr>
                  <a:spLocks noChangeArrowheads="1"/>
                </p:cNvSpPr>
                <p:nvPr/>
              </p:nvSpPr>
              <p:spPr bwMode="auto">
                <a:xfrm>
                  <a:off x="43" y="3336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Frigobrás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26" name="Rectangle 242"/>
                <p:cNvSpPr>
                  <a:spLocks noChangeArrowheads="1"/>
                </p:cNvSpPr>
                <p:nvPr/>
              </p:nvSpPr>
              <p:spPr bwMode="auto">
                <a:xfrm>
                  <a:off x="0" y="3336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59" name="Group 245"/>
              <p:cNvGrpSpPr>
                <a:grpSpLocks/>
              </p:cNvGrpSpPr>
              <p:nvPr/>
            </p:nvGrpSpPr>
            <p:grpSpPr bwMode="auto">
              <a:xfrm>
                <a:off x="488" y="3336"/>
                <a:ext cx="263" cy="556"/>
                <a:chOff x="488" y="3336"/>
                <a:chExt cx="263" cy="556"/>
              </a:xfrm>
            </p:grpSpPr>
            <p:sp>
              <p:nvSpPr>
                <p:cNvPr id="22623" name="Rectangle 172"/>
                <p:cNvSpPr>
                  <a:spLocks noChangeArrowheads="1"/>
                </p:cNvSpPr>
                <p:nvPr/>
              </p:nvSpPr>
              <p:spPr bwMode="auto">
                <a:xfrm>
                  <a:off x="531" y="3336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1.68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24" name="Rectangle 244"/>
                <p:cNvSpPr>
                  <a:spLocks noChangeArrowheads="1"/>
                </p:cNvSpPr>
                <p:nvPr/>
              </p:nvSpPr>
              <p:spPr bwMode="auto">
                <a:xfrm>
                  <a:off x="488" y="3336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60" name="Group 247"/>
              <p:cNvGrpSpPr>
                <a:grpSpLocks/>
              </p:cNvGrpSpPr>
              <p:nvPr/>
            </p:nvGrpSpPr>
            <p:grpSpPr bwMode="auto">
              <a:xfrm>
                <a:off x="751" y="3336"/>
                <a:ext cx="514" cy="556"/>
                <a:chOff x="751" y="3336"/>
                <a:chExt cx="514" cy="556"/>
              </a:xfrm>
            </p:grpSpPr>
            <p:sp>
              <p:nvSpPr>
                <p:cNvPr id="22621" name="Rectangle 173"/>
                <p:cNvSpPr>
                  <a:spLocks noChangeArrowheads="1"/>
                </p:cNvSpPr>
                <p:nvPr/>
              </p:nvSpPr>
              <p:spPr bwMode="auto">
                <a:xfrm>
                  <a:off x="794" y="3336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Perdigão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22" name="Rectangle 246"/>
                <p:cNvSpPr>
                  <a:spLocks noChangeArrowheads="1"/>
                </p:cNvSpPr>
                <p:nvPr/>
              </p:nvSpPr>
              <p:spPr bwMode="auto">
                <a:xfrm>
                  <a:off x="751" y="3336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61" name="Group 249"/>
              <p:cNvGrpSpPr>
                <a:grpSpLocks/>
              </p:cNvGrpSpPr>
              <p:nvPr/>
            </p:nvGrpSpPr>
            <p:grpSpPr bwMode="auto">
              <a:xfrm>
                <a:off x="1265" y="3336"/>
                <a:ext cx="274" cy="556"/>
                <a:chOff x="1265" y="3336"/>
                <a:chExt cx="274" cy="556"/>
              </a:xfrm>
            </p:grpSpPr>
            <p:sp>
              <p:nvSpPr>
                <p:cNvPr id="22619" name="Rectangle 174"/>
                <p:cNvSpPr>
                  <a:spLocks noChangeArrowheads="1"/>
                </p:cNvSpPr>
                <p:nvPr/>
              </p:nvSpPr>
              <p:spPr bwMode="auto">
                <a:xfrm>
                  <a:off x="1308" y="3336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2.99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20" name="Rectangle 248"/>
                <p:cNvSpPr>
                  <a:spLocks noChangeArrowheads="1"/>
                </p:cNvSpPr>
                <p:nvPr/>
              </p:nvSpPr>
              <p:spPr bwMode="auto">
                <a:xfrm>
                  <a:off x="1265" y="3336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62" name="Group 251"/>
              <p:cNvGrpSpPr>
                <a:grpSpLocks/>
              </p:cNvGrpSpPr>
              <p:nvPr/>
            </p:nvGrpSpPr>
            <p:grpSpPr bwMode="auto">
              <a:xfrm>
                <a:off x="0" y="3892"/>
                <a:ext cx="488" cy="556"/>
                <a:chOff x="0" y="3892"/>
                <a:chExt cx="488" cy="556"/>
              </a:xfrm>
            </p:grpSpPr>
            <p:sp>
              <p:nvSpPr>
                <p:cNvPr id="22617" name="Rectangle 175"/>
                <p:cNvSpPr>
                  <a:spLocks noChangeArrowheads="1"/>
                </p:cNvSpPr>
                <p:nvPr/>
              </p:nvSpPr>
              <p:spPr bwMode="auto">
                <a:xfrm>
                  <a:off x="43" y="3892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RMB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18" name="Rectangle 250"/>
                <p:cNvSpPr>
                  <a:spLocks noChangeArrowheads="1"/>
                </p:cNvSpPr>
                <p:nvPr/>
              </p:nvSpPr>
              <p:spPr bwMode="auto">
                <a:xfrm>
                  <a:off x="0" y="3892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63" name="Group 253"/>
              <p:cNvGrpSpPr>
                <a:grpSpLocks/>
              </p:cNvGrpSpPr>
              <p:nvPr/>
            </p:nvGrpSpPr>
            <p:grpSpPr bwMode="auto">
              <a:xfrm>
                <a:off x="488" y="3892"/>
                <a:ext cx="263" cy="556"/>
                <a:chOff x="488" y="3892"/>
                <a:chExt cx="263" cy="556"/>
              </a:xfrm>
            </p:grpSpPr>
            <p:sp>
              <p:nvSpPr>
                <p:cNvPr id="22615" name="Rectangle 176"/>
                <p:cNvSpPr>
                  <a:spLocks noChangeArrowheads="1"/>
                </p:cNvSpPr>
                <p:nvPr/>
              </p:nvSpPr>
              <p:spPr bwMode="auto">
                <a:xfrm>
                  <a:off x="531" y="3892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1.68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16" name="Rectangle 252"/>
                <p:cNvSpPr>
                  <a:spLocks noChangeArrowheads="1"/>
                </p:cNvSpPr>
                <p:nvPr/>
              </p:nvSpPr>
              <p:spPr bwMode="auto">
                <a:xfrm>
                  <a:off x="488" y="3892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64" name="Group 255"/>
              <p:cNvGrpSpPr>
                <a:grpSpLocks/>
              </p:cNvGrpSpPr>
              <p:nvPr/>
            </p:nvGrpSpPr>
            <p:grpSpPr bwMode="auto">
              <a:xfrm>
                <a:off x="751" y="3892"/>
                <a:ext cx="514" cy="556"/>
                <a:chOff x="751" y="3892"/>
                <a:chExt cx="514" cy="556"/>
              </a:xfrm>
            </p:grpSpPr>
            <p:sp>
              <p:nvSpPr>
                <p:cNvPr id="22613" name="Rectangle 177"/>
                <p:cNvSpPr>
                  <a:spLocks noChangeArrowheads="1"/>
                </p:cNvSpPr>
                <p:nvPr/>
              </p:nvSpPr>
              <p:spPr bwMode="auto">
                <a:xfrm>
                  <a:off x="794" y="3892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Unilever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a,b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14" name="Rectangle 254"/>
                <p:cNvSpPr>
                  <a:spLocks noChangeArrowheads="1"/>
                </p:cNvSpPr>
                <p:nvPr/>
              </p:nvSpPr>
              <p:spPr bwMode="auto">
                <a:xfrm>
                  <a:off x="751" y="3892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65" name="Group 257"/>
              <p:cNvGrpSpPr>
                <a:grpSpLocks/>
              </p:cNvGrpSpPr>
              <p:nvPr/>
            </p:nvGrpSpPr>
            <p:grpSpPr bwMode="auto">
              <a:xfrm>
                <a:off x="1265" y="3892"/>
                <a:ext cx="274" cy="556"/>
                <a:chOff x="1265" y="3892"/>
                <a:chExt cx="274" cy="556"/>
              </a:xfrm>
            </p:grpSpPr>
            <p:sp>
              <p:nvSpPr>
                <p:cNvPr id="22611" name="Rectangle 178"/>
                <p:cNvSpPr>
                  <a:spLocks noChangeArrowheads="1"/>
                </p:cNvSpPr>
                <p:nvPr/>
              </p:nvSpPr>
              <p:spPr bwMode="auto">
                <a:xfrm>
                  <a:off x="1308" y="3892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2.54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12" name="Rectangle 256"/>
                <p:cNvSpPr>
                  <a:spLocks noChangeArrowheads="1"/>
                </p:cNvSpPr>
                <p:nvPr/>
              </p:nvSpPr>
              <p:spPr bwMode="auto">
                <a:xfrm>
                  <a:off x="1265" y="3892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66" name="Group 259"/>
              <p:cNvGrpSpPr>
                <a:grpSpLocks/>
              </p:cNvGrpSpPr>
              <p:nvPr/>
            </p:nvGrpSpPr>
            <p:grpSpPr bwMode="auto">
              <a:xfrm>
                <a:off x="0" y="4448"/>
                <a:ext cx="488" cy="556"/>
                <a:chOff x="0" y="4448"/>
                <a:chExt cx="488" cy="556"/>
              </a:xfrm>
            </p:grpSpPr>
            <p:sp>
              <p:nvSpPr>
                <p:cNvPr id="22609" name="Rectangle 179"/>
                <p:cNvSpPr>
                  <a:spLocks noChangeArrowheads="1"/>
                </p:cNvSpPr>
                <p:nvPr/>
              </p:nvSpPr>
              <p:spPr bwMode="auto">
                <a:xfrm>
                  <a:off x="43" y="4448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Perdigão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10" name="Rectangle 258"/>
                <p:cNvSpPr>
                  <a:spLocks noChangeArrowheads="1"/>
                </p:cNvSpPr>
                <p:nvPr/>
              </p:nvSpPr>
              <p:spPr bwMode="auto">
                <a:xfrm>
                  <a:off x="0" y="4448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67" name="Group 261"/>
              <p:cNvGrpSpPr>
                <a:grpSpLocks/>
              </p:cNvGrpSpPr>
              <p:nvPr/>
            </p:nvGrpSpPr>
            <p:grpSpPr bwMode="auto">
              <a:xfrm>
                <a:off x="488" y="4448"/>
                <a:ext cx="263" cy="556"/>
                <a:chOff x="488" y="4448"/>
                <a:chExt cx="263" cy="556"/>
              </a:xfrm>
            </p:grpSpPr>
            <p:sp>
              <p:nvSpPr>
                <p:cNvPr id="22607" name="Rectangle 180"/>
                <p:cNvSpPr>
                  <a:spLocks noChangeArrowheads="1"/>
                </p:cNvSpPr>
                <p:nvPr/>
              </p:nvSpPr>
              <p:spPr bwMode="auto">
                <a:xfrm>
                  <a:off x="531" y="4448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1.62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08" name="Rectangle 260"/>
                <p:cNvSpPr>
                  <a:spLocks noChangeArrowheads="1"/>
                </p:cNvSpPr>
                <p:nvPr/>
              </p:nvSpPr>
              <p:spPr bwMode="auto">
                <a:xfrm>
                  <a:off x="488" y="4448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68" name="Group 263"/>
              <p:cNvGrpSpPr>
                <a:grpSpLocks/>
              </p:cNvGrpSpPr>
              <p:nvPr/>
            </p:nvGrpSpPr>
            <p:grpSpPr bwMode="auto">
              <a:xfrm>
                <a:off x="751" y="4448"/>
                <a:ext cx="514" cy="556"/>
                <a:chOff x="751" y="4448"/>
                <a:chExt cx="514" cy="556"/>
              </a:xfrm>
            </p:grpSpPr>
            <p:sp>
              <p:nvSpPr>
                <p:cNvPr id="22605" name="Rectangle 181"/>
                <p:cNvSpPr>
                  <a:spLocks noChangeArrowheads="1"/>
                </p:cNvSpPr>
                <p:nvPr/>
              </p:nvSpPr>
              <p:spPr bwMode="auto">
                <a:xfrm>
                  <a:off x="794" y="4448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Coamo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06" name="Rectangle 262"/>
                <p:cNvSpPr>
                  <a:spLocks noChangeArrowheads="1"/>
                </p:cNvSpPr>
                <p:nvPr/>
              </p:nvSpPr>
              <p:spPr bwMode="auto">
                <a:xfrm>
                  <a:off x="751" y="4448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69" name="Group 265"/>
              <p:cNvGrpSpPr>
                <a:grpSpLocks/>
              </p:cNvGrpSpPr>
              <p:nvPr/>
            </p:nvGrpSpPr>
            <p:grpSpPr bwMode="auto">
              <a:xfrm>
                <a:off x="1265" y="4448"/>
                <a:ext cx="274" cy="556"/>
                <a:chOff x="1265" y="4448"/>
                <a:chExt cx="274" cy="556"/>
              </a:xfrm>
            </p:grpSpPr>
            <p:sp>
              <p:nvSpPr>
                <p:cNvPr id="22603" name="Rectangle 182"/>
                <p:cNvSpPr>
                  <a:spLocks noChangeArrowheads="1"/>
                </p:cNvSpPr>
                <p:nvPr/>
              </p:nvSpPr>
              <p:spPr bwMode="auto">
                <a:xfrm>
                  <a:off x="1308" y="4448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1.67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04" name="Rectangle 264"/>
                <p:cNvSpPr>
                  <a:spLocks noChangeArrowheads="1"/>
                </p:cNvSpPr>
                <p:nvPr/>
              </p:nvSpPr>
              <p:spPr bwMode="auto">
                <a:xfrm>
                  <a:off x="1265" y="4448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70" name="Group 267"/>
              <p:cNvGrpSpPr>
                <a:grpSpLocks/>
              </p:cNvGrpSpPr>
              <p:nvPr/>
            </p:nvGrpSpPr>
            <p:grpSpPr bwMode="auto">
              <a:xfrm>
                <a:off x="0" y="5004"/>
                <a:ext cx="488" cy="556"/>
                <a:chOff x="0" y="5004"/>
                <a:chExt cx="488" cy="556"/>
              </a:xfrm>
            </p:grpSpPr>
            <p:sp>
              <p:nvSpPr>
                <p:cNvPr id="22601" name="Rectangle 183"/>
                <p:cNvSpPr>
                  <a:spLocks noChangeArrowheads="1"/>
                </p:cNvSpPr>
                <p:nvPr/>
              </p:nvSpPr>
              <p:spPr bwMode="auto">
                <a:xfrm>
                  <a:off x="43" y="5004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Yalot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02" name="Rectangle 266"/>
                <p:cNvSpPr>
                  <a:spLocks noChangeArrowheads="1"/>
                </p:cNvSpPr>
                <p:nvPr/>
              </p:nvSpPr>
              <p:spPr bwMode="auto">
                <a:xfrm>
                  <a:off x="0" y="5004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71" name="Group 269"/>
              <p:cNvGrpSpPr>
                <a:grpSpLocks/>
              </p:cNvGrpSpPr>
              <p:nvPr/>
            </p:nvGrpSpPr>
            <p:grpSpPr bwMode="auto">
              <a:xfrm>
                <a:off x="488" y="5004"/>
                <a:ext cx="263" cy="556"/>
                <a:chOff x="488" y="5004"/>
                <a:chExt cx="263" cy="556"/>
              </a:xfrm>
            </p:grpSpPr>
            <p:sp>
              <p:nvSpPr>
                <p:cNvPr id="22599" name="Rectangle 184"/>
                <p:cNvSpPr>
                  <a:spLocks noChangeArrowheads="1"/>
                </p:cNvSpPr>
                <p:nvPr/>
              </p:nvSpPr>
              <p:spPr bwMode="auto">
                <a:xfrm>
                  <a:off x="531" y="5004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1.51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600" name="Rectangle 268"/>
                <p:cNvSpPr>
                  <a:spLocks noChangeArrowheads="1"/>
                </p:cNvSpPr>
                <p:nvPr/>
              </p:nvSpPr>
              <p:spPr bwMode="auto">
                <a:xfrm>
                  <a:off x="488" y="5004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72" name="Group 271"/>
              <p:cNvGrpSpPr>
                <a:grpSpLocks/>
              </p:cNvGrpSpPr>
              <p:nvPr/>
            </p:nvGrpSpPr>
            <p:grpSpPr bwMode="auto">
              <a:xfrm>
                <a:off x="751" y="5004"/>
                <a:ext cx="514" cy="556"/>
                <a:chOff x="751" y="5004"/>
                <a:chExt cx="514" cy="556"/>
              </a:xfrm>
            </p:grpSpPr>
            <p:sp>
              <p:nvSpPr>
                <p:cNvPr id="22597" name="Rectangle 185"/>
                <p:cNvSpPr>
                  <a:spLocks noChangeArrowheads="1"/>
                </p:cNvSpPr>
                <p:nvPr/>
              </p:nvSpPr>
              <p:spPr bwMode="auto">
                <a:xfrm>
                  <a:off x="794" y="5004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Parmalat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598" name="Rectangle 270"/>
                <p:cNvSpPr>
                  <a:spLocks noChangeArrowheads="1"/>
                </p:cNvSpPr>
                <p:nvPr/>
              </p:nvSpPr>
              <p:spPr bwMode="auto">
                <a:xfrm>
                  <a:off x="751" y="5004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73" name="Group 273"/>
              <p:cNvGrpSpPr>
                <a:grpSpLocks/>
              </p:cNvGrpSpPr>
              <p:nvPr/>
            </p:nvGrpSpPr>
            <p:grpSpPr bwMode="auto">
              <a:xfrm>
                <a:off x="1265" y="5004"/>
                <a:ext cx="274" cy="556"/>
                <a:chOff x="1265" y="5004"/>
                <a:chExt cx="274" cy="556"/>
              </a:xfrm>
            </p:grpSpPr>
            <p:sp>
              <p:nvSpPr>
                <p:cNvPr id="22595" name="Rectangle 186"/>
                <p:cNvSpPr>
                  <a:spLocks noChangeArrowheads="1"/>
                </p:cNvSpPr>
                <p:nvPr/>
              </p:nvSpPr>
              <p:spPr bwMode="auto">
                <a:xfrm>
                  <a:off x="1308" y="5004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1.44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596" name="Rectangle 272"/>
                <p:cNvSpPr>
                  <a:spLocks noChangeArrowheads="1"/>
                </p:cNvSpPr>
                <p:nvPr/>
              </p:nvSpPr>
              <p:spPr bwMode="auto">
                <a:xfrm>
                  <a:off x="1265" y="5004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74" name="Group 275"/>
              <p:cNvGrpSpPr>
                <a:grpSpLocks/>
              </p:cNvGrpSpPr>
              <p:nvPr/>
            </p:nvGrpSpPr>
            <p:grpSpPr bwMode="auto">
              <a:xfrm>
                <a:off x="0" y="5560"/>
                <a:ext cx="488" cy="556"/>
                <a:chOff x="0" y="5560"/>
                <a:chExt cx="488" cy="556"/>
              </a:xfrm>
            </p:grpSpPr>
            <p:sp>
              <p:nvSpPr>
                <p:cNvPr id="22593" name="Rectangle 187"/>
                <p:cNvSpPr>
                  <a:spLocks noChangeArrowheads="1"/>
                </p:cNvSpPr>
                <p:nvPr/>
              </p:nvSpPr>
              <p:spPr bwMode="auto">
                <a:xfrm>
                  <a:off x="43" y="5560"/>
                  <a:ext cx="402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Cargill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594" name="Rectangle 274"/>
                <p:cNvSpPr>
                  <a:spLocks noChangeArrowheads="1"/>
                </p:cNvSpPr>
                <p:nvPr/>
              </p:nvSpPr>
              <p:spPr bwMode="auto">
                <a:xfrm>
                  <a:off x="0" y="5560"/>
                  <a:ext cx="488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75" name="Group 277"/>
              <p:cNvGrpSpPr>
                <a:grpSpLocks/>
              </p:cNvGrpSpPr>
              <p:nvPr/>
            </p:nvGrpSpPr>
            <p:grpSpPr bwMode="auto">
              <a:xfrm>
                <a:off x="488" y="5560"/>
                <a:ext cx="263" cy="556"/>
                <a:chOff x="488" y="5560"/>
                <a:chExt cx="263" cy="556"/>
              </a:xfrm>
            </p:grpSpPr>
            <p:sp>
              <p:nvSpPr>
                <p:cNvPr id="22591" name="Rectangle 188"/>
                <p:cNvSpPr>
                  <a:spLocks noChangeArrowheads="1"/>
                </p:cNvSpPr>
                <p:nvPr/>
              </p:nvSpPr>
              <p:spPr bwMode="auto">
                <a:xfrm>
                  <a:off x="531" y="5560"/>
                  <a:ext cx="177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1.50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592" name="Rectangle 276"/>
                <p:cNvSpPr>
                  <a:spLocks noChangeArrowheads="1"/>
                </p:cNvSpPr>
                <p:nvPr/>
              </p:nvSpPr>
              <p:spPr bwMode="auto">
                <a:xfrm>
                  <a:off x="488" y="5560"/>
                  <a:ext cx="263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76" name="Group 279"/>
              <p:cNvGrpSpPr>
                <a:grpSpLocks/>
              </p:cNvGrpSpPr>
              <p:nvPr/>
            </p:nvGrpSpPr>
            <p:grpSpPr bwMode="auto">
              <a:xfrm>
                <a:off x="751" y="5560"/>
                <a:ext cx="514" cy="556"/>
                <a:chOff x="751" y="5560"/>
                <a:chExt cx="514" cy="556"/>
              </a:xfrm>
            </p:grpSpPr>
            <p:sp>
              <p:nvSpPr>
                <p:cNvPr id="22589" name="Rectangle 189"/>
                <p:cNvSpPr>
                  <a:spLocks noChangeArrowheads="1"/>
                </p:cNvSpPr>
                <p:nvPr/>
              </p:nvSpPr>
              <p:spPr bwMode="auto">
                <a:xfrm>
                  <a:off x="794" y="5560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Fleishmann</a:t>
                  </a:r>
                  <a:r>
                    <a:rPr lang="en-US" sz="1400" baseline="3000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590" name="Rectangle 278"/>
                <p:cNvSpPr>
                  <a:spLocks noChangeArrowheads="1"/>
                </p:cNvSpPr>
                <p:nvPr/>
              </p:nvSpPr>
              <p:spPr bwMode="auto">
                <a:xfrm>
                  <a:off x="751" y="5560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77" name="Group 281"/>
              <p:cNvGrpSpPr>
                <a:grpSpLocks/>
              </p:cNvGrpSpPr>
              <p:nvPr/>
            </p:nvGrpSpPr>
            <p:grpSpPr bwMode="auto">
              <a:xfrm>
                <a:off x="1265" y="5560"/>
                <a:ext cx="274" cy="556"/>
                <a:chOff x="1265" y="5560"/>
                <a:chExt cx="274" cy="556"/>
              </a:xfrm>
            </p:grpSpPr>
            <p:sp>
              <p:nvSpPr>
                <p:cNvPr id="22587" name="Rectangle 190"/>
                <p:cNvSpPr>
                  <a:spLocks noChangeArrowheads="1"/>
                </p:cNvSpPr>
                <p:nvPr/>
              </p:nvSpPr>
              <p:spPr bwMode="auto">
                <a:xfrm>
                  <a:off x="1308" y="5560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1.24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588" name="Rectangle 280"/>
                <p:cNvSpPr>
                  <a:spLocks noChangeArrowheads="1"/>
                </p:cNvSpPr>
                <p:nvPr/>
              </p:nvSpPr>
              <p:spPr bwMode="auto">
                <a:xfrm>
                  <a:off x="1265" y="5560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78" name="Group 283"/>
              <p:cNvGrpSpPr>
                <a:grpSpLocks/>
              </p:cNvGrpSpPr>
              <p:nvPr/>
            </p:nvGrpSpPr>
            <p:grpSpPr bwMode="auto">
              <a:xfrm>
                <a:off x="0" y="6116"/>
                <a:ext cx="751" cy="556"/>
                <a:chOff x="0" y="6116"/>
                <a:chExt cx="751" cy="556"/>
              </a:xfrm>
            </p:grpSpPr>
            <p:sp>
              <p:nvSpPr>
                <p:cNvPr id="22585" name="Rectangle 191"/>
                <p:cNvSpPr>
                  <a:spLocks noChangeArrowheads="1"/>
                </p:cNvSpPr>
                <p:nvPr/>
              </p:nvSpPr>
              <p:spPr bwMode="auto">
                <a:xfrm>
                  <a:off x="43" y="6116"/>
                  <a:ext cx="665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Total (CR</a:t>
                  </a:r>
                  <a:r>
                    <a:rPr lang="en-US" sz="1400" baseline="-30000">
                      <a:latin typeface="Arial" pitchFamily="34" charset="0"/>
                      <a:cs typeface="Arial" pitchFamily="34" charset="0"/>
                    </a:rPr>
                    <a:t>10</a:t>
                  </a:r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) 28.08 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586" name="Rectangle 282"/>
                <p:cNvSpPr>
                  <a:spLocks noChangeArrowheads="1"/>
                </p:cNvSpPr>
                <p:nvPr/>
              </p:nvSpPr>
              <p:spPr bwMode="auto">
                <a:xfrm>
                  <a:off x="0" y="6116"/>
                  <a:ext cx="751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79" name="Group 285"/>
              <p:cNvGrpSpPr>
                <a:grpSpLocks/>
              </p:cNvGrpSpPr>
              <p:nvPr/>
            </p:nvGrpSpPr>
            <p:grpSpPr bwMode="auto">
              <a:xfrm>
                <a:off x="751" y="6116"/>
                <a:ext cx="514" cy="556"/>
                <a:chOff x="751" y="6116"/>
                <a:chExt cx="514" cy="556"/>
              </a:xfrm>
            </p:grpSpPr>
            <p:sp>
              <p:nvSpPr>
                <p:cNvPr id="22583" name="Rectangle 192"/>
                <p:cNvSpPr>
                  <a:spLocks noChangeArrowheads="1"/>
                </p:cNvSpPr>
                <p:nvPr/>
              </p:nvSpPr>
              <p:spPr bwMode="auto">
                <a:xfrm>
                  <a:off x="794" y="6116"/>
                  <a:ext cx="42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Total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584" name="Rectangle 284"/>
                <p:cNvSpPr>
                  <a:spLocks noChangeArrowheads="1"/>
                </p:cNvSpPr>
                <p:nvPr/>
              </p:nvSpPr>
              <p:spPr bwMode="auto">
                <a:xfrm>
                  <a:off x="751" y="6116"/>
                  <a:ext cx="51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22580" name="Group 287"/>
              <p:cNvGrpSpPr>
                <a:grpSpLocks/>
              </p:cNvGrpSpPr>
              <p:nvPr/>
            </p:nvGrpSpPr>
            <p:grpSpPr bwMode="auto">
              <a:xfrm>
                <a:off x="1265" y="6116"/>
                <a:ext cx="274" cy="556"/>
                <a:chOff x="1265" y="6116"/>
                <a:chExt cx="274" cy="556"/>
              </a:xfrm>
            </p:grpSpPr>
            <p:sp>
              <p:nvSpPr>
                <p:cNvPr id="22581" name="Rectangle 193"/>
                <p:cNvSpPr>
                  <a:spLocks noChangeArrowheads="1"/>
                </p:cNvSpPr>
                <p:nvPr/>
              </p:nvSpPr>
              <p:spPr bwMode="auto">
                <a:xfrm>
                  <a:off x="1308" y="6116"/>
                  <a:ext cx="188" cy="5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Arial" pitchFamily="34" charset="0"/>
                      <a:cs typeface="Arial" pitchFamily="34" charset="0"/>
                    </a:rPr>
                    <a:t>35.89</a:t>
                  </a:r>
                  <a:endParaRPr lang="en-US" sz="1200">
                    <a:cs typeface="Times New Roman" pitchFamily="18" charset="0"/>
                  </a:endParaRPr>
                </a:p>
                <a:p>
                  <a:pPr eaLnBrk="0" hangingPunct="0"/>
                  <a:endParaRPr lang="en-US">
                    <a:latin typeface="Arial" pitchFamily="34" charset="0"/>
                  </a:endParaRPr>
                </a:p>
              </p:txBody>
            </p:sp>
            <p:sp>
              <p:nvSpPr>
                <p:cNvPr id="22582" name="Rectangle 286"/>
                <p:cNvSpPr>
                  <a:spLocks noChangeArrowheads="1"/>
                </p:cNvSpPr>
                <p:nvPr/>
              </p:nvSpPr>
              <p:spPr bwMode="auto">
                <a:xfrm>
                  <a:off x="1265" y="6116"/>
                  <a:ext cx="274" cy="55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22533" name="Rectangle 289"/>
            <p:cNvSpPr>
              <a:spLocks noChangeArrowheads="1"/>
            </p:cNvSpPr>
            <p:nvPr/>
          </p:nvSpPr>
          <p:spPr bwMode="auto">
            <a:xfrm>
              <a:off x="-3" y="-3"/>
              <a:ext cx="1545" cy="6678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Problemas e limitações que podem frear a expansão do agronegócio no futuro</a:t>
            </a:r>
            <a:r>
              <a:rPr lang="pt-BR" smtClean="0"/>
              <a:t> 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z="2400" smtClean="0">
                <a:cs typeface="Times New Roman" pitchFamily="18" charset="0"/>
              </a:rPr>
              <a:t>Problemas ambientais gerados pela expansão exagerada e desordenada das plantações 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>
                <a:cs typeface="Times New Roman" pitchFamily="18" charset="0"/>
              </a:rPr>
              <a:t>Novas pragas surgidas (ferrugem asiática) em função da persistente atividade monocultora 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>
                <a:cs typeface="Times New Roman" pitchFamily="18" charset="0"/>
              </a:rPr>
              <a:t>Preços agrícolas internacionais que começam a cair.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>
                <a:cs typeface="Times New Roman" pitchFamily="18" charset="0"/>
              </a:rPr>
              <a:t>Desemprego na agricultura apesar do boom do agronegócio .</a:t>
            </a:r>
          </a:p>
          <a:p>
            <a:pPr eaLnBrk="1" hangingPunct="1">
              <a:lnSpc>
                <a:spcPct val="90000"/>
              </a:lnSpc>
            </a:pPr>
            <a:r>
              <a:rPr lang="pt-BR" sz="2400" smtClean="0">
                <a:cs typeface="Times New Roman" pitchFamily="18" charset="0"/>
              </a:rPr>
              <a:t>Pouca ou nula integração dos modais de transporte formado por hidrovias, ferrovias e rodovias.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>
                <a:cs typeface="Times New Roman" pitchFamily="18" charset="0"/>
              </a:rPr>
              <a:t>Fatores que Impulsionaram o Agronegócio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Papel da intervenção de setor público na geração de tecnologia 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Papel do setor público na criação de condições de infra-estrutura, 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Redesenho do sistema de crédito 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Aumento da concentração empresarial no segmento de comercialização e processamento de alimentos 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Avanços nas negociações internacionais 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Sobrevalorização cambial que permitiu, num momento, o barateamento dos insumos químicos importados e desvalorização cambial no seguinte.</a:t>
            </a:r>
          </a:p>
          <a:p>
            <a:pPr eaLnBrk="1" hangingPunct="1">
              <a:lnSpc>
                <a:spcPct val="90000"/>
              </a:lnSpc>
            </a:pPr>
            <a:r>
              <a:rPr lang="pt-BR" sz="2000" smtClean="0">
                <a:cs typeface="Times New Roman" pitchFamily="18" charset="0"/>
              </a:rPr>
              <a:t>Incentivos diretos e indiretos ao aumento da produção nos anos 90 ocasionados pela queda do preço da terra</a:t>
            </a:r>
            <a:r>
              <a:rPr lang="pt-BR" sz="1800" smtClean="0"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t-BR" sz="180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Aula expositiva Meio ambiente</a:t>
            </a:r>
          </a:p>
        </p:txBody>
      </p:sp>
      <p:sp>
        <p:nvSpPr>
          <p:cNvPr id="512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Sem slides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tângulo 3"/>
          <p:cNvSpPr>
            <a:spLocks noChangeArrowheads="1"/>
          </p:cNvSpPr>
          <p:nvPr/>
        </p:nvSpPr>
        <p:spPr bwMode="auto">
          <a:xfrm>
            <a:off x="857250" y="2357438"/>
            <a:ext cx="79295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4800" b="1"/>
              <a:t>Crise Financeira Internacional e Efeitos na Agricultura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57250"/>
            <a:ext cx="8001000" cy="1047750"/>
          </a:xfrm>
        </p:spPr>
        <p:txBody>
          <a:bodyPr/>
          <a:lstStyle/>
          <a:p>
            <a:pPr eaLnBrk="1" hangingPunct="1"/>
            <a:r>
              <a:rPr lang="pt-BR" sz="2800" smtClean="0"/>
              <a:t/>
            </a:r>
            <a:br>
              <a:rPr lang="pt-BR" sz="2800" smtClean="0"/>
            </a:br>
            <a:r>
              <a:rPr lang="pt-BR" sz="2800" smtClean="0"/>
              <a:t/>
            </a:r>
            <a:br>
              <a:rPr lang="pt-BR" sz="2800" smtClean="0"/>
            </a:br>
            <a:r>
              <a:rPr lang="pt-BR" sz="2800" smtClean="0"/>
              <a:t/>
            </a:r>
            <a:br>
              <a:rPr lang="pt-BR" sz="2800" smtClean="0"/>
            </a:br>
            <a:r>
              <a:rPr lang="pt-BR" sz="2800" smtClean="0"/>
              <a:t>Cotações Internacionais das Principais Commodities Exportadas pelo Brasil (U$/ton</a:t>
            </a:r>
            <a:r>
              <a:rPr lang="pt-BR" smtClean="0"/>
              <a:t>).</a:t>
            </a:r>
            <a:br>
              <a:rPr lang="pt-BR" smtClean="0"/>
            </a:br>
            <a:endParaRPr lang="pt-BR" smtClean="0"/>
          </a:p>
        </p:txBody>
      </p:sp>
      <p:sp>
        <p:nvSpPr>
          <p:cNvPr id="7171" name="Rectangle 172"/>
          <p:cNvSpPr>
            <a:spLocks noChangeArrowheads="1"/>
          </p:cNvSpPr>
          <p:nvPr/>
        </p:nvSpPr>
        <p:spPr bwMode="auto">
          <a:xfrm>
            <a:off x="1766888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/>
          </a:p>
        </p:txBody>
      </p:sp>
      <p:pic>
        <p:nvPicPr>
          <p:cNvPr id="7172" name="Gráfico 1"/>
          <p:cNvPicPr>
            <a:picLocks noChangeArrowheads="1"/>
          </p:cNvPicPr>
          <p:nvPr/>
        </p:nvPicPr>
        <p:blipFill>
          <a:blip r:embed="rId2" cstate="print"/>
          <a:srcRect b="-96"/>
          <a:stretch>
            <a:fillRect/>
          </a:stretch>
        </p:blipFill>
        <p:spPr bwMode="auto">
          <a:xfrm>
            <a:off x="928688" y="2357438"/>
            <a:ext cx="7786687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ARGUMENTOS SOBRE A CRISE</a:t>
            </a:r>
          </a:p>
        </p:txBody>
      </p:sp>
      <p:sp>
        <p:nvSpPr>
          <p:cNvPr id="8195" name="Espaço Reservado para Conteúdo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pt-BR" sz="2400" smtClean="0"/>
              <a:t>agravamento possível da escassez de alimentos no mundo?= Não houve alteração significativa.</a:t>
            </a:r>
          </a:p>
          <a:p>
            <a:pPr eaLnBrk="1" hangingPunct="1"/>
            <a:r>
              <a:rPr lang="pt-BR" sz="2400" smtClean="0"/>
              <a:t>aumentos dos preços dos alimentos em função do aumento dos custos de produção?: não houve alterações no sentido: igual para fert. e commodities. Em mercados concorrenciais, por outro lado, não se produz uma transmissão dos aumentos dos custos aos preços dos bens finais. Teria que ser muito inelástica demanda por alimentos; NÃO É  e tem subsitutos.</a:t>
            </a:r>
          </a:p>
          <a:p>
            <a:pPr eaLnBrk="1" hangingPunct="1"/>
            <a:r>
              <a:rPr lang="pt-BR" sz="2400" smtClean="0"/>
              <a:t>a demanda mundial de alimentos resolve?</a:t>
            </a:r>
          </a:p>
          <a:p>
            <a:pPr eaLnBrk="1" hangingPunct="1">
              <a:buFont typeface="Wingdings" pitchFamily="2" charset="2"/>
              <a:buNone/>
            </a:pP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Causas da Crise de Alimentos</a:t>
            </a:r>
          </a:p>
        </p:txBody>
      </p:sp>
      <p:sp>
        <p:nvSpPr>
          <p:cNvPr id="921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pt-BR" smtClean="0"/>
              <a:t>1- Crise Subprime= desvalorização dólar= desconfiança= Aumento demanda fundos com garantia em commodities= ativos fncros (1sem 2008)= sobem preços commodities.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2- Dólar se converte em refúgio de liquidez= valoriza= venda de depósitos, certificados e papeis lastreados em commodities= caem os preços MP= 2 sem 2008.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/>
              <a:t>Demanda dos fundos de investimento.I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Crédito Rural Programado para os anos de 2008 e 2009</a:t>
            </a:r>
          </a:p>
        </p:txBody>
      </p:sp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785813" y="2328863"/>
          <a:ext cx="8001000" cy="4268787"/>
        </p:xfrm>
        <a:graphic>
          <a:graphicData uri="http://schemas.openxmlformats.org/drawingml/2006/table">
            <a:tbl>
              <a:tblPr/>
              <a:tblGrid>
                <a:gridCol w="3247093"/>
                <a:gridCol w="2550207"/>
                <a:gridCol w="2203756"/>
              </a:tblGrid>
              <a:tr h="3625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Programas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>
                          <a:latin typeface="Times New Roman"/>
                          <a:ea typeface="Times New Roman"/>
                          <a:cs typeface="Times New Roman"/>
                        </a:rPr>
                        <a:t>Julho 2007/Jun 2008</a:t>
                      </a:r>
                      <a:endParaRPr lang="pt-BR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>
                          <a:latin typeface="Times New Roman"/>
                          <a:ea typeface="Times New Roman"/>
                          <a:cs typeface="Times New Roman"/>
                        </a:rPr>
                        <a:t>Julho 2008/Jun 2009</a:t>
                      </a:r>
                      <a:endParaRPr lang="pt-BR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1. Custeio e Comercialização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49.100,0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55.000,0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pt-BR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2. Investimento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  8.900,0 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10.000,0 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3. AGRICULTURA EMPRESARIAL (1+2)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58.000,0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65.000,0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pt-BR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6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4. Agricultura Familiar (Pronaf)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    12.000,0 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13.000,0 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8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5. AGRICULTURA TOTAL (3+4)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    70.000,0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78.000,0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pt-BR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7. TOTAL GERAL (5 + 6)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70.000,0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    78.000,0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8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Times New Roman"/>
                          <a:ea typeface="Times New Roman"/>
                          <a:cs typeface="Times New Roman"/>
                        </a:rPr>
                        <a:t> Fonte: RECOR/BACEN.   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Participaçao do Crédito na SOJA</a:t>
            </a:r>
          </a:p>
        </p:txBody>
      </p:sp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1071563" y="2428875"/>
          <a:ext cx="7143750" cy="3571875"/>
        </p:xfrm>
        <a:graphic>
          <a:graphicData uri="http://schemas.openxmlformats.org/drawingml/2006/table">
            <a:tbl>
              <a:tblPr/>
              <a:tblGrid>
                <a:gridCol w="1495886"/>
                <a:gridCol w="1108064"/>
                <a:gridCol w="1373035"/>
                <a:gridCol w="1426031"/>
                <a:gridCol w="1740784"/>
              </a:tblGrid>
              <a:tr h="10205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ANO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Área plantada soja (ha)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ÁREA FINANCIADA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(ha)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ÁREA FINANCIADA/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ÁREA PLANTADA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VALOR* MÉDIO FINANCIADO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(R$/ha)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1999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13.069.793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5.418.598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41,5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13.693.677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6.791.116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49,6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2001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13.988.351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8.784.809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62,8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2002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16.376.035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9.311.321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56,9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2003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18.527.544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10.926.447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59,0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2004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21.601.340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10.130.111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46,9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379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2005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23.426.756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8.639.795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36,9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335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2006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22.082.666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7.615.660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34,5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2007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20.620.720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latin typeface="Times New Roman"/>
                          <a:ea typeface="Times New Roman"/>
                          <a:cs typeface="Times New Roman"/>
                        </a:rPr>
                        <a:t>7.912.635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38,4</a:t>
                      </a:r>
                      <a:endParaRPr lang="pt-BR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200" dirty="0">
                          <a:latin typeface="Times New Roman"/>
                          <a:ea typeface="Times New Roman"/>
                          <a:cs typeface="Times New Roman"/>
                        </a:rPr>
                        <a:t>332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as">
  <a:themeElements>
    <a:clrScheme name="Capsula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a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apsula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a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C:\Arquivos de programas\Microsoft Office\Templates\Estruturas de apresentação\Capsulas.pot</Template>
  <TotalTime>463</TotalTime>
  <Words>1181</Words>
  <Application>Microsoft Office PowerPoint</Application>
  <PresentationFormat>Apresentação na tela (4:3)</PresentationFormat>
  <Paragraphs>462</Paragraphs>
  <Slides>22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22</vt:i4>
      </vt:variant>
    </vt:vector>
  </HeadingPairs>
  <TitlesOfParts>
    <vt:vector size="28" baseType="lpstr">
      <vt:lpstr>Times New Roman</vt:lpstr>
      <vt:lpstr>Arial</vt:lpstr>
      <vt:lpstr>Wingdings</vt:lpstr>
      <vt:lpstr>AvantGarde Bk BT</vt:lpstr>
      <vt:lpstr>TimesNewRoman</vt:lpstr>
      <vt:lpstr>Capsulas</vt:lpstr>
      <vt:lpstr>Agricultura Familiar</vt:lpstr>
      <vt:lpstr>9ª aula</vt:lpstr>
      <vt:lpstr>Aula expositiva Meio ambiente</vt:lpstr>
      <vt:lpstr>Slide 4</vt:lpstr>
      <vt:lpstr>   Cotações Internacionais das Principais Commodities Exportadas pelo Brasil (U$/ton). </vt:lpstr>
      <vt:lpstr>ARGUMENTOS SOBRE A CRISE</vt:lpstr>
      <vt:lpstr>Causas da Crise de Alimentos</vt:lpstr>
      <vt:lpstr>Crédito Rural Programado para os anos de 2008 e 2009</vt:lpstr>
      <vt:lpstr>Participaçao do Crédito na SOJA</vt:lpstr>
      <vt:lpstr>Mas o Desempenho do Agronegócio não está ameaçado</vt:lpstr>
      <vt:lpstr>Desempenho do Sistema de Produção Custo de produção da soja (us$/há.) </vt:lpstr>
      <vt:lpstr>Índice de Vantagens Comparativas Reveladas (VCR) </vt:lpstr>
      <vt:lpstr>Participação Brasileira nas Exportações Mundiais  </vt:lpstr>
      <vt:lpstr>POLÍTICAS ESTRUTURANTES</vt:lpstr>
      <vt:lpstr> DESENVOLVIMENTO TECNOLÓGICO E AGRONEGÓCIO </vt:lpstr>
      <vt:lpstr>Áreas e valores destinados ao PRODECER em suas 3 fases </vt:lpstr>
      <vt:lpstr>Entraves Estruturais para um maior avanço do agronegócio</vt:lpstr>
      <vt:lpstr>Matriz de transporte de Carga no Brasil (%) </vt:lpstr>
      <vt:lpstr>Desmatamento da Amazônia </vt:lpstr>
      <vt:lpstr>Rateio de Concentração no setor de agronegócio </vt:lpstr>
      <vt:lpstr>Problemas e limitações que podem frear a expansão do agronegócio no futuro .</vt:lpstr>
      <vt:lpstr>Fatores que Impulsionaram o Agronegócio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AGRONEGÓCIO NO BRASIL: PERSPECTIVAS E LIMITAÇÕES</dc:title>
  <dc:creator>Cliente</dc:creator>
  <cp:lastModifiedBy>Carlos</cp:lastModifiedBy>
  <cp:revision>57</cp:revision>
  <cp:lastPrinted>1601-01-01T00:00:00Z</cp:lastPrinted>
  <dcterms:created xsi:type="dcterms:W3CDTF">2006-10-24T14:18:56Z</dcterms:created>
  <dcterms:modified xsi:type="dcterms:W3CDTF">2010-03-05T20:08:13Z</dcterms:modified>
</cp:coreProperties>
</file>